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5"/>
  </p:notesMasterIdLst>
  <p:sldIdLst>
    <p:sldId id="351" r:id="rId2"/>
    <p:sldId id="324" r:id="rId3"/>
    <p:sldId id="350" r:id="rId4"/>
    <p:sldId id="256" r:id="rId5"/>
    <p:sldId id="325" r:id="rId6"/>
    <p:sldId id="304" r:id="rId7"/>
    <p:sldId id="326" r:id="rId8"/>
    <p:sldId id="305" r:id="rId9"/>
    <p:sldId id="327" r:id="rId10"/>
    <p:sldId id="306" r:id="rId11"/>
    <p:sldId id="328" r:id="rId12"/>
    <p:sldId id="307" r:id="rId13"/>
    <p:sldId id="329" r:id="rId14"/>
    <p:sldId id="289" r:id="rId15"/>
    <p:sldId id="330" r:id="rId16"/>
    <p:sldId id="309" r:id="rId17"/>
    <p:sldId id="331" r:id="rId18"/>
    <p:sldId id="310" r:id="rId19"/>
    <p:sldId id="332" r:id="rId20"/>
    <p:sldId id="311" r:id="rId21"/>
    <p:sldId id="333" r:id="rId22"/>
    <p:sldId id="308" r:id="rId23"/>
    <p:sldId id="334" r:id="rId24"/>
    <p:sldId id="268" r:id="rId25"/>
    <p:sldId id="335" r:id="rId26"/>
    <p:sldId id="312" r:id="rId27"/>
    <p:sldId id="336" r:id="rId28"/>
    <p:sldId id="313" r:id="rId29"/>
    <p:sldId id="337" r:id="rId30"/>
    <p:sldId id="314" r:id="rId31"/>
    <p:sldId id="338" r:id="rId32"/>
    <p:sldId id="315" r:id="rId33"/>
    <p:sldId id="339" r:id="rId34"/>
    <p:sldId id="266" r:id="rId35"/>
    <p:sldId id="340" r:id="rId36"/>
    <p:sldId id="316" r:id="rId37"/>
    <p:sldId id="341" r:id="rId38"/>
    <p:sldId id="317" r:id="rId39"/>
    <p:sldId id="342" r:id="rId40"/>
    <p:sldId id="318" r:id="rId41"/>
    <p:sldId id="343" r:id="rId42"/>
    <p:sldId id="319" r:id="rId43"/>
    <p:sldId id="344" r:id="rId44"/>
    <p:sldId id="265" r:id="rId45"/>
    <p:sldId id="345" r:id="rId46"/>
    <p:sldId id="320" r:id="rId47"/>
    <p:sldId id="349" r:id="rId48"/>
    <p:sldId id="321" r:id="rId49"/>
    <p:sldId id="346" r:id="rId50"/>
    <p:sldId id="322" r:id="rId51"/>
    <p:sldId id="347" r:id="rId52"/>
    <p:sldId id="323" r:id="rId53"/>
    <p:sldId id="348" r:id="rId54"/>
  </p:sldIdLst>
  <p:sldSz cx="8128000" cy="4572000"/>
  <p:notesSz cx="6858000" cy="9144000"/>
  <p:defaultTextStyle>
    <a:defPPr>
      <a:defRPr lang="en-US"/>
    </a:defPPr>
    <a:lvl1pPr marL="0" algn="l" defTabSz="526694" rtl="0" eaLnBrk="1" latinLnBrk="0" hangingPunct="1">
      <a:defRPr sz="1037" kern="1200">
        <a:solidFill>
          <a:schemeClr val="tx1"/>
        </a:solidFill>
        <a:latin typeface="+mn-lt"/>
        <a:ea typeface="+mn-ea"/>
        <a:cs typeface="+mn-cs"/>
      </a:defRPr>
    </a:lvl1pPr>
    <a:lvl2pPr marL="263347" algn="l" defTabSz="526694" rtl="0" eaLnBrk="1" latinLnBrk="0" hangingPunct="1">
      <a:defRPr sz="1037" kern="1200">
        <a:solidFill>
          <a:schemeClr val="tx1"/>
        </a:solidFill>
        <a:latin typeface="+mn-lt"/>
        <a:ea typeface="+mn-ea"/>
        <a:cs typeface="+mn-cs"/>
      </a:defRPr>
    </a:lvl2pPr>
    <a:lvl3pPr marL="526694" algn="l" defTabSz="526694" rtl="0" eaLnBrk="1" latinLnBrk="0" hangingPunct="1">
      <a:defRPr sz="1037" kern="1200">
        <a:solidFill>
          <a:schemeClr val="tx1"/>
        </a:solidFill>
        <a:latin typeface="+mn-lt"/>
        <a:ea typeface="+mn-ea"/>
        <a:cs typeface="+mn-cs"/>
      </a:defRPr>
    </a:lvl3pPr>
    <a:lvl4pPr marL="790042" algn="l" defTabSz="526694" rtl="0" eaLnBrk="1" latinLnBrk="0" hangingPunct="1">
      <a:defRPr sz="1037" kern="1200">
        <a:solidFill>
          <a:schemeClr val="tx1"/>
        </a:solidFill>
        <a:latin typeface="+mn-lt"/>
        <a:ea typeface="+mn-ea"/>
        <a:cs typeface="+mn-cs"/>
      </a:defRPr>
    </a:lvl4pPr>
    <a:lvl5pPr marL="1053389" algn="l" defTabSz="526694" rtl="0" eaLnBrk="1" latinLnBrk="0" hangingPunct="1">
      <a:defRPr sz="1037" kern="1200">
        <a:solidFill>
          <a:schemeClr val="tx1"/>
        </a:solidFill>
        <a:latin typeface="+mn-lt"/>
        <a:ea typeface="+mn-ea"/>
        <a:cs typeface="+mn-cs"/>
      </a:defRPr>
    </a:lvl5pPr>
    <a:lvl6pPr marL="1316736" algn="l" defTabSz="526694" rtl="0" eaLnBrk="1" latinLnBrk="0" hangingPunct="1">
      <a:defRPr sz="1037" kern="1200">
        <a:solidFill>
          <a:schemeClr val="tx1"/>
        </a:solidFill>
        <a:latin typeface="+mn-lt"/>
        <a:ea typeface="+mn-ea"/>
        <a:cs typeface="+mn-cs"/>
      </a:defRPr>
    </a:lvl6pPr>
    <a:lvl7pPr marL="1580083" algn="l" defTabSz="526694" rtl="0" eaLnBrk="1" latinLnBrk="0" hangingPunct="1">
      <a:defRPr sz="1037" kern="1200">
        <a:solidFill>
          <a:schemeClr val="tx1"/>
        </a:solidFill>
        <a:latin typeface="+mn-lt"/>
        <a:ea typeface="+mn-ea"/>
        <a:cs typeface="+mn-cs"/>
      </a:defRPr>
    </a:lvl7pPr>
    <a:lvl8pPr marL="1843430" algn="l" defTabSz="526694" rtl="0" eaLnBrk="1" latinLnBrk="0" hangingPunct="1">
      <a:defRPr sz="1037" kern="1200">
        <a:solidFill>
          <a:schemeClr val="tx1"/>
        </a:solidFill>
        <a:latin typeface="+mn-lt"/>
        <a:ea typeface="+mn-ea"/>
        <a:cs typeface="+mn-cs"/>
      </a:defRPr>
    </a:lvl8pPr>
    <a:lvl9pPr marL="2106778" algn="l" defTabSz="526694" rtl="0" eaLnBrk="1" latinLnBrk="0" hangingPunct="1">
      <a:defRPr sz="1037" kern="1200">
        <a:solidFill>
          <a:schemeClr val="tx1"/>
        </a:solidFill>
        <a:latin typeface="+mn-lt"/>
        <a:ea typeface="+mn-ea"/>
        <a:cs typeface="+mn-cs"/>
      </a:defRPr>
    </a:lvl9pPr>
  </p:defaultTextStyle>
  <p:extLst>
    <p:ext uri="{521415D9-36F7-43E2-AB2F-B90AF26B5E84}">
      <p14:sectionLst xmlns:p14="http://schemas.microsoft.com/office/powerpoint/2010/main">
        <p14:section name="Directions - Delete After Reading!" id="{BA6E897D-5B98-E14F-8879-E5E972200DC0}">
          <p14:sldIdLst>
            <p14:sldId id="351"/>
          </p14:sldIdLst>
        </p14:section>
        <p14:section name="Main" id="{F1CDD1D9-3D88-2147-AD5A-377739F21FD4}">
          <p14:sldIdLst>
            <p14:sldId id="324"/>
            <p14:sldId id="350"/>
          </p14:sldIdLst>
        </p14:section>
        <p14:section name="Topic 1" id="{BBEF12A9-EF0E-144D-939F-0E6E5935624F}">
          <p14:sldIdLst>
            <p14:sldId id="256"/>
            <p14:sldId id="325"/>
            <p14:sldId id="304"/>
            <p14:sldId id="326"/>
            <p14:sldId id="305"/>
            <p14:sldId id="327"/>
            <p14:sldId id="306"/>
            <p14:sldId id="328"/>
            <p14:sldId id="307"/>
            <p14:sldId id="329"/>
          </p14:sldIdLst>
        </p14:section>
        <p14:section name="Topic 2" id="{EEC3F3AA-27F9-A245-85A5-B3EF6DB136DE}">
          <p14:sldIdLst>
            <p14:sldId id="289"/>
            <p14:sldId id="330"/>
            <p14:sldId id="309"/>
            <p14:sldId id="331"/>
            <p14:sldId id="310"/>
            <p14:sldId id="332"/>
            <p14:sldId id="311"/>
            <p14:sldId id="333"/>
            <p14:sldId id="308"/>
            <p14:sldId id="334"/>
          </p14:sldIdLst>
        </p14:section>
        <p14:section name="Topic 3" id="{C8C5D1A8-AF01-8041-96AC-81D8B6E88C44}">
          <p14:sldIdLst>
            <p14:sldId id="268"/>
            <p14:sldId id="335"/>
            <p14:sldId id="312"/>
            <p14:sldId id="336"/>
            <p14:sldId id="313"/>
            <p14:sldId id="337"/>
            <p14:sldId id="314"/>
            <p14:sldId id="338"/>
            <p14:sldId id="315"/>
            <p14:sldId id="339"/>
          </p14:sldIdLst>
        </p14:section>
        <p14:section name="Topic 4" id="{EFABD87E-DA01-9A41-9A31-DF73FE16B230}">
          <p14:sldIdLst>
            <p14:sldId id="266"/>
            <p14:sldId id="340"/>
            <p14:sldId id="316"/>
            <p14:sldId id="341"/>
            <p14:sldId id="317"/>
            <p14:sldId id="342"/>
            <p14:sldId id="318"/>
            <p14:sldId id="343"/>
            <p14:sldId id="319"/>
            <p14:sldId id="344"/>
          </p14:sldIdLst>
        </p14:section>
        <p14:section name="Topic 5" id="{0E14E09A-AECF-0943-AB19-4736204E847E}">
          <p14:sldIdLst>
            <p14:sldId id="265"/>
            <p14:sldId id="345"/>
            <p14:sldId id="320"/>
            <p14:sldId id="349"/>
            <p14:sldId id="321"/>
            <p14:sldId id="346"/>
            <p14:sldId id="322"/>
            <p14:sldId id="347"/>
            <p14:sldId id="323"/>
            <p14:sldId id="348"/>
          </p14:sldIdLst>
        </p14:section>
      </p14:sectionLst>
    </p:ext>
    <p:ext uri="{EFAFB233-063F-42B5-8137-9DF3F51BA10A}">
      <p15:sldGuideLst xmlns:p15="http://schemas.microsoft.com/office/powerpoint/2012/main">
        <p15:guide id="1" orient="horz" pos="1440" userDrawn="1">
          <p15:clr>
            <a:srgbClr val="A4A3A4"/>
          </p15:clr>
        </p15:guide>
        <p15:guide id="2" pos="25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llyAnne Feichter" initials="KF" lastIdx="1" clrIdx="0">
    <p:extLst>
      <p:ext uri="{19B8F6BF-5375-455C-9EA6-DF929625EA0E}">
        <p15:presenceInfo xmlns:p15="http://schemas.microsoft.com/office/powerpoint/2012/main" userId="7382073f677bea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438"/>
    <a:srgbClr val="0A3660"/>
    <a:srgbClr val="7ED2C8"/>
    <a:srgbClr val="499B90"/>
    <a:srgbClr val="BC4CCF"/>
    <a:srgbClr val="6FD5FC"/>
    <a:srgbClr val="7BF6B8"/>
    <a:srgbClr val="FFEC3C"/>
    <a:srgbClr val="F4A833"/>
    <a:srgbClr val="E84E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794"/>
    <p:restoredTop sz="90679"/>
  </p:normalViewPr>
  <p:slideViewPr>
    <p:cSldViewPr snapToGrid="0" snapToObjects="1" showGuides="1">
      <p:cViewPr varScale="1">
        <p:scale>
          <a:sx n="52" d="100"/>
          <a:sy n="52" d="100"/>
        </p:scale>
        <p:origin x="184" y="1840"/>
      </p:cViewPr>
      <p:guideLst>
        <p:guide orient="horz" pos="1440"/>
        <p:guide pos="256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13BEBB-97A4-C54E-B395-3C1F8EBE01A4}" type="datetimeFigureOut">
              <a:rPr lang="en-US" smtClean="0"/>
              <a:t>8/16/21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9DB3F5-A327-9347-AB4A-121132B17393}" type="slidenum">
              <a:rPr lang="en-US" smtClean="0"/>
              <a:t>‹#›</a:t>
            </a:fld>
            <a:endParaRPr lang="en-US"/>
          </a:p>
        </p:txBody>
      </p:sp>
    </p:spTree>
    <p:extLst>
      <p:ext uri="{BB962C8B-B14F-4D97-AF65-F5344CB8AC3E}">
        <p14:creationId xmlns:p14="http://schemas.microsoft.com/office/powerpoint/2010/main" val="914716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main Game Page. The point buttons are linked to the questions and will disappear after the question is answered while in Presentation Mode. The calculator button links to the Scorekeeping Page.</a:t>
            </a:r>
          </a:p>
        </p:txBody>
      </p:sp>
      <p:sp>
        <p:nvSpPr>
          <p:cNvPr id="4" name="Slide Number Placeholder 3"/>
          <p:cNvSpPr>
            <a:spLocks noGrp="1"/>
          </p:cNvSpPr>
          <p:nvPr>
            <p:ph type="sldNum" sz="quarter" idx="5"/>
          </p:nvPr>
        </p:nvSpPr>
        <p:spPr/>
        <p:txBody>
          <a:bodyPr/>
          <a:lstStyle/>
          <a:p>
            <a:fld id="{809DB3F5-A327-9347-AB4A-121132B17393}" type="slidenum">
              <a:rPr lang="en-US" smtClean="0"/>
              <a:t>2</a:t>
            </a:fld>
            <a:endParaRPr lang="en-US"/>
          </a:p>
        </p:txBody>
      </p:sp>
    </p:spTree>
    <p:extLst>
      <p:ext uri="{BB962C8B-B14F-4D97-AF65-F5344CB8AC3E}">
        <p14:creationId xmlns:p14="http://schemas.microsoft.com/office/powerpoint/2010/main" val="156187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11</a:t>
            </a:fld>
            <a:endParaRPr lang="en-US"/>
          </a:p>
        </p:txBody>
      </p:sp>
    </p:spTree>
    <p:extLst>
      <p:ext uri="{BB962C8B-B14F-4D97-AF65-F5344CB8AC3E}">
        <p14:creationId xmlns:p14="http://schemas.microsoft.com/office/powerpoint/2010/main" val="1590862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12</a:t>
            </a:fld>
            <a:endParaRPr lang="en-US"/>
          </a:p>
        </p:txBody>
      </p:sp>
    </p:spTree>
    <p:extLst>
      <p:ext uri="{BB962C8B-B14F-4D97-AF65-F5344CB8AC3E}">
        <p14:creationId xmlns:p14="http://schemas.microsoft.com/office/powerpoint/2010/main" val="533119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13</a:t>
            </a:fld>
            <a:endParaRPr lang="en-US"/>
          </a:p>
        </p:txBody>
      </p:sp>
    </p:spTree>
    <p:extLst>
      <p:ext uri="{BB962C8B-B14F-4D97-AF65-F5344CB8AC3E}">
        <p14:creationId xmlns:p14="http://schemas.microsoft.com/office/powerpoint/2010/main" val="2341702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14</a:t>
            </a:fld>
            <a:endParaRPr lang="en-US"/>
          </a:p>
        </p:txBody>
      </p:sp>
    </p:spTree>
    <p:extLst>
      <p:ext uri="{BB962C8B-B14F-4D97-AF65-F5344CB8AC3E}">
        <p14:creationId xmlns:p14="http://schemas.microsoft.com/office/powerpoint/2010/main" val="852648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15</a:t>
            </a:fld>
            <a:endParaRPr lang="en-US"/>
          </a:p>
        </p:txBody>
      </p:sp>
    </p:spTree>
    <p:extLst>
      <p:ext uri="{BB962C8B-B14F-4D97-AF65-F5344CB8AC3E}">
        <p14:creationId xmlns:p14="http://schemas.microsoft.com/office/powerpoint/2010/main" val="578613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9DB3F5-A327-9347-AB4A-121132B17393}" type="slidenum">
              <a:rPr lang="en-US" smtClean="0"/>
              <a:t>16</a:t>
            </a:fld>
            <a:endParaRPr lang="en-US"/>
          </a:p>
        </p:txBody>
      </p:sp>
    </p:spTree>
    <p:extLst>
      <p:ext uri="{BB962C8B-B14F-4D97-AF65-F5344CB8AC3E}">
        <p14:creationId xmlns:p14="http://schemas.microsoft.com/office/powerpoint/2010/main" val="2675537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17</a:t>
            </a:fld>
            <a:endParaRPr lang="en-US"/>
          </a:p>
        </p:txBody>
      </p:sp>
    </p:spTree>
    <p:extLst>
      <p:ext uri="{BB962C8B-B14F-4D97-AF65-F5344CB8AC3E}">
        <p14:creationId xmlns:p14="http://schemas.microsoft.com/office/powerpoint/2010/main" val="2437958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18</a:t>
            </a:fld>
            <a:endParaRPr lang="en-US"/>
          </a:p>
        </p:txBody>
      </p:sp>
    </p:spTree>
    <p:extLst>
      <p:ext uri="{BB962C8B-B14F-4D97-AF65-F5344CB8AC3E}">
        <p14:creationId xmlns:p14="http://schemas.microsoft.com/office/powerpoint/2010/main" val="1411334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19</a:t>
            </a:fld>
            <a:endParaRPr lang="en-US"/>
          </a:p>
        </p:txBody>
      </p:sp>
    </p:spTree>
    <p:extLst>
      <p:ext uri="{BB962C8B-B14F-4D97-AF65-F5344CB8AC3E}">
        <p14:creationId xmlns:p14="http://schemas.microsoft.com/office/powerpoint/2010/main" val="2738333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20</a:t>
            </a:fld>
            <a:endParaRPr lang="en-US"/>
          </a:p>
        </p:txBody>
      </p:sp>
    </p:spTree>
    <p:extLst>
      <p:ext uri="{BB962C8B-B14F-4D97-AF65-F5344CB8AC3E}">
        <p14:creationId xmlns:p14="http://schemas.microsoft.com/office/powerpoint/2010/main" val="3223256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page to calculate and record team scores. There are text boxes included for Team Names. Be sure to name your teams before you start playing. Click on the digits to enter in your score. Refer back to this page throughout the game to keep track of the scores. The back button takes you back to the main game page. WARNING: if you exit “Presentation Mode” your scores will zero out.</a:t>
            </a:r>
          </a:p>
        </p:txBody>
      </p:sp>
      <p:sp>
        <p:nvSpPr>
          <p:cNvPr id="4" name="Slide Number Placeholder 3"/>
          <p:cNvSpPr>
            <a:spLocks noGrp="1"/>
          </p:cNvSpPr>
          <p:nvPr>
            <p:ph type="sldNum" sz="quarter" idx="5"/>
          </p:nvPr>
        </p:nvSpPr>
        <p:spPr/>
        <p:txBody>
          <a:bodyPr/>
          <a:lstStyle/>
          <a:p>
            <a:fld id="{809DB3F5-A327-9347-AB4A-121132B17393}" type="slidenum">
              <a:rPr lang="en-US" smtClean="0"/>
              <a:t>3</a:t>
            </a:fld>
            <a:endParaRPr lang="en-US"/>
          </a:p>
        </p:txBody>
      </p:sp>
    </p:spTree>
    <p:extLst>
      <p:ext uri="{BB962C8B-B14F-4D97-AF65-F5344CB8AC3E}">
        <p14:creationId xmlns:p14="http://schemas.microsoft.com/office/powerpoint/2010/main" val="3066978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21</a:t>
            </a:fld>
            <a:endParaRPr lang="en-US"/>
          </a:p>
        </p:txBody>
      </p:sp>
    </p:spTree>
    <p:extLst>
      <p:ext uri="{BB962C8B-B14F-4D97-AF65-F5344CB8AC3E}">
        <p14:creationId xmlns:p14="http://schemas.microsoft.com/office/powerpoint/2010/main" val="842035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22</a:t>
            </a:fld>
            <a:endParaRPr lang="en-US"/>
          </a:p>
        </p:txBody>
      </p:sp>
    </p:spTree>
    <p:extLst>
      <p:ext uri="{BB962C8B-B14F-4D97-AF65-F5344CB8AC3E}">
        <p14:creationId xmlns:p14="http://schemas.microsoft.com/office/powerpoint/2010/main" val="5376936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23</a:t>
            </a:fld>
            <a:endParaRPr lang="en-US"/>
          </a:p>
        </p:txBody>
      </p:sp>
    </p:spTree>
    <p:extLst>
      <p:ext uri="{BB962C8B-B14F-4D97-AF65-F5344CB8AC3E}">
        <p14:creationId xmlns:p14="http://schemas.microsoft.com/office/powerpoint/2010/main" val="3223032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24</a:t>
            </a:fld>
            <a:endParaRPr lang="en-US"/>
          </a:p>
        </p:txBody>
      </p:sp>
    </p:spTree>
    <p:extLst>
      <p:ext uri="{BB962C8B-B14F-4D97-AF65-F5344CB8AC3E}">
        <p14:creationId xmlns:p14="http://schemas.microsoft.com/office/powerpoint/2010/main" val="2698124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25</a:t>
            </a:fld>
            <a:endParaRPr lang="en-US"/>
          </a:p>
        </p:txBody>
      </p:sp>
    </p:spTree>
    <p:extLst>
      <p:ext uri="{BB962C8B-B14F-4D97-AF65-F5344CB8AC3E}">
        <p14:creationId xmlns:p14="http://schemas.microsoft.com/office/powerpoint/2010/main" val="5672619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9DB3F5-A327-9347-AB4A-121132B17393}" type="slidenum">
              <a:rPr lang="en-US" smtClean="0"/>
              <a:t>26</a:t>
            </a:fld>
            <a:endParaRPr lang="en-US"/>
          </a:p>
        </p:txBody>
      </p:sp>
    </p:spTree>
    <p:extLst>
      <p:ext uri="{BB962C8B-B14F-4D97-AF65-F5344CB8AC3E}">
        <p14:creationId xmlns:p14="http://schemas.microsoft.com/office/powerpoint/2010/main" val="1844024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27</a:t>
            </a:fld>
            <a:endParaRPr lang="en-US"/>
          </a:p>
        </p:txBody>
      </p:sp>
    </p:spTree>
    <p:extLst>
      <p:ext uri="{BB962C8B-B14F-4D97-AF65-F5344CB8AC3E}">
        <p14:creationId xmlns:p14="http://schemas.microsoft.com/office/powerpoint/2010/main" val="3123213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28</a:t>
            </a:fld>
            <a:endParaRPr lang="en-US"/>
          </a:p>
        </p:txBody>
      </p:sp>
    </p:spTree>
    <p:extLst>
      <p:ext uri="{BB962C8B-B14F-4D97-AF65-F5344CB8AC3E}">
        <p14:creationId xmlns:p14="http://schemas.microsoft.com/office/powerpoint/2010/main" val="597872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29</a:t>
            </a:fld>
            <a:endParaRPr lang="en-US"/>
          </a:p>
        </p:txBody>
      </p:sp>
    </p:spTree>
    <p:extLst>
      <p:ext uri="{BB962C8B-B14F-4D97-AF65-F5344CB8AC3E}">
        <p14:creationId xmlns:p14="http://schemas.microsoft.com/office/powerpoint/2010/main" val="3737628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30</a:t>
            </a:fld>
            <a:endParaRPr lang="en-US"/>
          </a:p>
        </p:txBody>
      </p:sp>
    </p:spTree>
    <p:extLst>
      <p:ext uri="{BB962C8B-B14F-4D97-AF65-F5344CB8AC3E}">
        <p14:creationId xmlns:p14="http://schemas.microsoft.com/office/powerpoint/2010/main" val="3531688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a:t>
            </a:fld>
            <a:endParaRPr lang="en-US"/>
          </a:p>
        </p:txBody>
      </p:sp>
    </p:spTree>
    <p:extLst>
      <p:ext uri="{BB962C8B-B14F-4D97-AF65-F5344CB8AC3E}">
        <p14:creationId xmlns:p14="http://schemas.microsoft.com/office/powerpoint/2010/main" val="542806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31</a:t>
            </a:fld>
            <a:endParaRPr lang="en-US"/>
          </a:p>
        </p:txBody>
      </p:sp>
    </p:spTree>
    <p:extLst>
      <p:ext uri="{BB962C8B-B14F-4D97-AF65-F5344CB8AC3E}">
        <p14:creationId xmlns:p14="http://schemas.microsoft.com/office/powerpoint/2010/main" val="1623276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32</a:t>
            </a:fld>
            <a:endParaRPr lang="en-US"/>
          </a:p>
        </p:txBody>
      </p:sp>
    </p:spTree>
    <p:extLst>
      <p:ext uri="{BB962C8B-B14F-4D97-AF65-F5344CB8AC3E}">
        <p14:creationId xmlns:p14="http://schemas.microsoft.com/office/powerpoint/2010/main" val="170545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33</a:t>
            </a:fld>
            <a:endParaRPr lang="en-US"/>
          </a:p>
        </p:txBody>
      </p:sp>
    </p:spTree>
    <p:extLst>
      <p:ext uri="{BB962C8B-B14F-4D97-AF65-F5344CB8AC3E}">
        <p14:creationId xmlns:p14="http://schemas.microsoft.com/office/powerpoint/2010/main" val="3019239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34</a:t>
            </a:fld>
            <a:endParaRPr lang="en-US"/>
          </a:p>
        </p:txBody>
      </p:sp>
    </p:spTree>
    <p:extLst>
      <p:ext uri="{BB962C8B-B14F-4D97-AF65-F5344CB8AC3E}">
        <p14:creationId xmlns:p14="http://schemas.microsoft.com/office/powerpoint/2010/main" val="26320330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35</a:t>
            </a:fld>
            <a:endParaRPr lang="en-US"/>
          </a:p>
        </p:txBody>
      </p:sp>
    </p:spTree>
    <p:extLst>
      <p:ext uri="{BB962C8B-B14F-4D97-AF65-F5344CB8AC3E}">
        <p14:creationId xmlns:p14="http://schemas.microsoft.com/office/powerpoint/2010/main" val="28794200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36</a:t>
            </a:fld>
            <a:endParaRPr lang="en-US"/>
          </a:p>
        </p:txBody>
      </p:sp>
    </p:spTree>
    <p:extLst>
      <p:ext uri="{BB962C8B-B14F-4D97-AF65-F5344CB8AC3E}">
        <p14:creationId xmlns:p14="http://schemas.microsoft.com/office/powerpoint/2010/main" val="13854313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37</a:t>
            </a:fld>
            <a:endParaRPr lang="en-US"/>
          </a:p>
        </p:txBody>
      </p:sp>
    </p:spTree>
    <p:extLst>
      <p:ext uri="{BB962C8B-B14F-4D97-AF65-F5344CB8AC3E}">
        <p14:creationId xmlns:p14="http://schemas.microsoft.com/office/powerpoint/2010/main" val="4146550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9DB3F5-A327-9347-AB4A-121132B17393}" type="slidenum">
              <a:rPr lang="en-US" smtClean="0"/>
              <a:t>38</a:t>
            </a:fld>
            <a:endParaRPr lang="en-US"/>
          </a:p>
        </p:txBody>
      </p:sp>
    </p:spTree>
    <p:extLst>
      <p:ext uri="{BB962C8B-B14F-4D97-AF65-F5344CB8AC3E}">
        <p14:creationId xmlns:p14="http://schemas.microsoft.com/office/powerpoint/2010/main" val="660150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39</a:t>
            </a:fld>
            <a:endParaRPr lang="en-US"/>
          </a:p>
        </p:txBody>
      </p:sp>
    </p:spTree>
    <p:extLst>
      <p:ext uri="{BB962C8B-B14F-4D97-AF65-F5344CB8AC3E}">
        <p14:creationId xmlns:p14="http://schemas.microsoft.com/office/powerpoint/2010/main" val="29679204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40</a:t>
            </a:fld>
            <a:endParaRPr lang="en-US"/>
          </a:p>
        </p:txBody>
      </p:sp>
    </p:spTree>
    <p:extLst>
      <p:ext uri="{BB962C8B-B14F-4D97-AF65-F5344CB8AC3E}">
        <p14:creationId xmlns:p14="http://schemas.microsoft.com/office/powerpoint/2010/main" val="3835599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5</a:t>
            </a:fld>
            <a:endParaRPr lang="en-US"/>
          </a:p>
        </p:txBody>
      </p:sp>
    </p:spTree>
    <p:extLst>
      <p:ext uri="{BB962C8B-B14F-4D97-AF65-F5344CB8AC3E}">
        <p14:creationId xmlns:p14="http://schemas.microsoft.com/office/powerpoint/2010/main" val="25824226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41</a:t>
            </a:fld>
            <a:endParaRPr lang="en-US"/>
          </a:p>
        </p:txBody>
      </p:sp>
    </p:spTree>
    <p:extLst>
      <p:ext uri="{BB962C8B-B14F-4D97-AF65-F5344CB8AC3E}">
        <p14:creationId xmlns:p14="http://schemas.microsoft.com/office/powerpoint/2010/main" val="15045962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42</a:t>
            </a:fld>
            <a:endParaRPr lang="en-US"/>
          </a:p>
        </p:txBody>
      </p:sp>
    </p:spTree>
    <p:extLst>
      <p:ext uri="{BB962C8B-B14F-4D97-AF65-F5344CB8AC3E}">
        <p14:creationId xmlns:p14="http://schemas.microsoft.com/office/powerpoint/2010/main" val="36945226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43</a:t>
            </a:fld>
            <a:endParaRPr lang="en-US"/>
          </a:p>
        </p:txBody>
      </p:sp>
    </p:spTree>
    <p:extLst>
      <p:ext uri="{BB962C8B-B14F-4D97-AF65-F5344CB8AC3E}">
        <p14:creationId xmlns:p14="http://schemas.microsoft.com/office/powerpoint/2010/main" val="24360791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44</a:t>
            </a:fld>
            <a:endParaRPr lang="en-US"/>
          </a:p>
        </p:txBody>
      </p:sp>
    </p:spTree>
    <p:extLst>
      <p:ext uri="{BB962C8B-B14F-4D97-AF65-F5344CB8AC3E}">
        <p14:creationId xmlns:p14="http://schemas.microsoft.com/office/powerpoint/2010/main" val="38662591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45</a:t>
            </a:fld>
            <a:endParaRPr lang="en-US"/>
          </a:p>
        </p:txBody>
      </p:sp>
    </p:spTree>
    <p:extLst>
      <p:ext uri="{BB962C8B-B14F-4D97-AF65-F5344CB8AC3E}">
        <p14:creationId xmlns:p14="http://schemas.microsoft.com/office/powerpoint/2010/main" val="3400169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46</a:t>
            </a:fld>
            <a:endParaRPr lang="en-US"/>
          </a:p>
        </p:txBody>
      </p:sp>
    </p:spTree>
    <p:extLst>
      <p:ext uri="{BB962C8B-B14F-4D97-AF65-F5344CB8AC3E}">
        <p14:creationId xmlns:p14="http://schemas.microsoft.com/office/powerpoint/2010/main" val="11855733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47</a:t>
            </a:fld>
            <a:endParaRPr lang="en-US"/>
          </a:p>
        </p:txBody>
      </p:sp>
    </p:spTree>
    <p:extLst>
      <p:ext uri="{BB962C8B-B14F-4D97-AF65-F5344CB8AC3E}">
        <p14:creationId xmlns:p14="http://schemas.microsoft.com/office/powerpoint/2010/main" val="19679088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48</a:t>
            </a:fld>
            <a:endParaRPr lang="en-US"/>
          </a:p>
        </p:txBody>
      </p:sp>
    </p:spTree>
    <p:extLst>
      <p:ext uri="{BB962C8B-B14F-4D97-AF65-F5344CB8AC3E}">
        <p14:creationId xmlns:p14="http://schemas.microsoft.com/office/powerpoint/2010/main" val="15432693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49</a:t>
            </a:fld>
            <a:endParaRPr lang="en-US"/>
          </a:p>
        </p:txBody>
      </p:sp>
    </p:spTree>
    <p:extLst>
      <p:ext uri="{BB962C8B-B14F-4D97-AF65-F5344CB8AC3E}">
        <p14:creationId xmlns:p14="http://schemas.microsoft.com/office/powerpoint/2010/main" val="16272286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50</a:t>
            </a:fld>
            <a:endParaRPr lang="en-US"/>
          </a:p>
        </p:txBody>
      </p:sp>
    </p:spTree>
    <p:extLst>
      <p:ext uri="{BB962C8B-B14F-4D97-AF65-F5344CB8AC3E}">
        <p14:creationId xmlns:p14="http://schemas.microsoft.com/office/powerpoint/2010/main" val="3356737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6</a:t>
            </a:fld>
            <a:endParaRPr lang="en-US"/>
          </a:p>
        </p:txBody>
      </p:sp>
    </p:spTree>
    <p:extLst>
      <p:ext uri="{BB962C8B-B14F-4D97-AF65-F5344CB8AC3E}">
        <p14:creationId xmlns:p14="http://schemas.microsoft.com/office/powerpoint/2010/main" val="9857222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51</a:t>
            </a:fld>
            <a:endParaRPr lang="en-US"/>
          </a:p>
        </p:txBody>
      </p:sp>
    </p:spTree>
    <p:extLst>
      <p:ext uri="{BB962C8B-B14F-4D97-AF65-F5344CB8AC3E}">
        <p14:creationId xmlns:p14="http://schemas.microsoft.com/office/powerpoint/2010/main" val="39838492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52</a:t>
            </a:fld>
            <a:endParaRPr lang="en-US"/>
          </a:p>
        </p:txBody>
      </p:sp>
    </p:spTree>
    <p:extLst>
      <p:ext uri="{BB962C8B-B14F-4D97-AF65-F5344CB8AC3E}">
        <p14:creationId xmlns:p14="http://schemas.microsoft.com/office/powerpoint/2010/main" val="31360744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53</a:t>
            </a:fld>
            <a:endParaRPr lang="en-US"/>
          </a:p>
        </p:txBody>
      </p:sp>
    </p:spTree>
    <p:extLst>
      <p:ext uri="{BB962C8B-B14F-4D97-AF65-F5344CB8AC3E}">
        <p14:creationId xmlns:p14="http://schemas.microsoft.com/office/powerpoint/2010/main" val="3780083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7</a:t>
            </a:fld>
            <a:endParaRPr lang="en-US"/>
          </a:p>
        </p:txBody>
      </p:sp>
    </p:spTree>
    <p:extLst>
      <p:ext uri="{BB962C8B-B14F-4D97-AF65-F5344CB8AC3E}">
        <p14:creationId xmlns:p14="http://schemas.microsoft.com/office/powerpoint/2010/main" val="3851850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8</a:t>
            </a:fld>
            <a:endParaRPr lang="en-US"/>
          </a:p>
        </p:txBody>
      </p:sp>
    </p:spTree>
    <p:extLst>
      <p:ext uri="{BB962C8B-B14F-4D97-AF65-F5344CB8AC3E}">
        <p14:creationId xmlns:p14="http://schemas.microsoft.com/office/powerpoint/2010/main" val="3031208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9</a:t>
            </a:fld>
            <a:endParaRPr lang="en-US"/>
          </a:p>
        </p:txBody>
      </p:sp>
    </p:spTree>
    <p:extLst>
      <p:ext uri="{BB962C8B-B14F-4D97-AF65-F5344CB8AC3E}">
        <p14:creationId xmlns:p14="http://schemas.microsoft.com/office/powerpoint/2010/main" val="1876896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answer box is linked to the answer slide. The back button links back to the main page. The calculator button links to the calculate your score page.</a:t>
            </a:r>
          </a:p>
        </p:txBody>
      </p:sp>
      <p:sp>
        <p:nvSpPr>
          <p:cNvPr id="4" name="Slide Number Placeholder 3"/>
          <p:cNvSpPr>
            <a:spLocks noGrp="1"/>
          </p:cNvSpPr>
          <p:nvPr>
            <p:ph type="sldNum" sz="quarter" idx="5"/>
          </p:nvPr>
        </p:nvSpPr>
        <p:spPr/>
        <p:txBody>
          <a:bodyPr/>
          <a:lstStyle/>
          <a:p>
            <a:fld id="{809DB3F5-A327-9347-AB4A-121132B17393}" type="slidenum">
              <a:rPr lang="en-US" smtClean="0"/>
              <a:t>10</a:t>
            </a:fld>
            <a:endParaRPr lang="en-US"/>
          </a:p>
        </p:txBody>
      </p:sp>
    </p:spTree>
    <p:extLst>
      <p:ext uri="{BB962C8B-B14F-4D97-AF65-F5344CB8AC3E}">
        <p14:creationId xmlns:p14="http://schemas.microsoft.com/office/powerpoint/2010/main" val="725893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748242"/>
            <a:ext cx="6096000" cy="1591733"/>
          </a:xfrm>
        </p:spPr>
        <p:txBody>
          <a:bodyPr anchor="b"/>
          <a:lstStyle>
            <a:lvl1pPr algn="ctr">
              <a:defRPr sz="4000"/>
            </a:lvl1pPr>
          </a:lstStyle>
          <a:p>
            <a:r>
              <a:rPr lang="en-US"/>
              <a:t>Click to edit Master title style</a:t>
            </a:r>
            <a:endParaRPr lang="en-US" dirty="0"/>
          </a:p>
        </p:txBody>
      </p:sp>
      <p:sp>
        <p:nvSpPr>
          <p:cNvPr id="3" name="Subtitle 2"/>
          <p:cNvSpPr>
            <a:spLocks noGrp="1"/>
          </p:cNvSpPr>
          <p:nvPr>
            <p:ph type="subTitle" idx="1"/>
          </p:nvPr>
        </p:nvSpPr>
        <p:spPr>
          <a:xfrm>
            <a:off x="1016000" y="2401359"/>
            <a:ext cx="6096000" cy="1103841"/>
          </a:xfrm>
        </p:spPr>
        <p:txBody>
          <a:bodyPr/>
          <a:lstStyle>
            <a:lvl1pPr marL="0" indent="0" algn="ctr">
              <a:buNone/>
              <a:defRPr sz="1600"/>
            </a:lvl1pPr>
            <a:lvl2pPr marL="304815" indent="0" algn="ctr">
              <a:buNone/>
              <a:defRPr sz="1333"/>
            </a:lvl2pPr>
            <a:lvl3pPr marL="609630" indent="0" algn="ctr">
              <a:buNone/>
              <a:defRPr sz="1200"/>
            </a:lvl3pPr>
            <a:lvl4pPr marL="914446" indent="0" algn="ctr">
              <a:buNone/>
              <a:defRPr sz="1067"/>
            </a:lvl4pPr>
            <a:lvl5pPr marL="1219261" indent="0" algn="ctr">
              <a:buNone/>
              <a:defRPr sz="1067"/>
            </a:lvl5pPr>
            <a:lvl6pPr marL="1524076" indent="0" algn="ctr">
              <a:buNone/>
              <a:defRPr sz="1067"/>
            </a:lvl6pPr>
            <a:lvl7pPr marL="1828891" indent="0" algn="ctr">
              <a:buNone/>
              <a:defRPr sz="1067"/>
            </a:lvl7pPr>
            <a:lvl8pPr marL="2133707" indent="0" algn="ctr">
              <a:buNone/>
              <a:defRPr sz="1067"/>
            </a:lvl8pPr>
            <a:lvl9pPr marL="2438522" indent="0" algn="ctr">
              <a:buNone/>
              <a:defRPr sz="106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CC5606-61ED-814C-88E9-679E41B26B15}" type="datetimeFigureOut">
              <a:rPr lang="en-US" smtClean="0"/>
              <a:t>8/16/21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255485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CC5606-61ED-814C-88E9-679E41B26B15}" type="datetimeFigureOut">
              <a:rPr lang="en-US" smtClean="0"/>
              <a:t>8/16/21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3841178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16600" y="243417"/>
            <a:ext cx="1752600" cy="387455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58800" y="243417"/>
            <a:ext cx="5156200" cy="387455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CC5606-61ED-814C-88E9-679E41B26B15}" type="datetimeFigureOut">
              <a:rPr lang="en-US" smtClean="0"/>
              <a:t>8/16/21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1957736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CC5606-61ED-814C-88E9-679E41B26B15}" type="datetimeFigureOut">
              <a:rPr lang="en-US" smtClean="0"/>
              <a:t>8/16/21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397029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4567" y="1139826"/>
            <a:ext cx="7010400" cy="1901825"/>
          </a:xfrm>
        </p:spPr>
        <p:txBody>
          <a:bodyPr anchor="b"/>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554567" y="3059642"/>
            <a:ext cx="7010400" cy="1000125"/>
          </a:xfrm>
        </p:spPr>
        <p:txBody>
          <a:bodyPr/>
          <a:lstStyle>
            <a:lvl1pPr marL="0" indent="0">
              <a:buNone/>
              <a:defRPr sz="1600">
                <a:solidFill>
                  <a:schemeClr val="tx1">
                    <a:tint val="75000"/>
                  </a:schemeClr>
                </a:solidFill>
              </a:defRPr>
            </a:lvl1pPr>
            <a:lvl2pPr marL="304815" indent="0">
              <a:buNone/>
              <a:defRPr sz="1333">
                <a:solidFill>
                  <a:schemeClr val="tx1">
                    <a:tint val="75000"/>
                  </a:schemeClr>
                </a:solidFill>
              </a:defRPr>
            </a:lvl2pPr>
            <a:lvl3pPr marL="609630" indent="0">
              <a:buNone/>
              <a:defRPr sz="1200">
                <a:solidFill>
                  <a:schemeClr val="tx1">
                    <a:tint val="75000"/>
                  </a:schemeClr>
                </a:solidFill>
              </a:defRPr>
            </a:lvl3pPr>
            <a:lvl4pPr marL="914446" indent="0">
              <a:buNone/>
              <a:defRPr sz="1067">
                <a:solidFill>
                  <a:schemeClr val="tx1">
                    <a:tint val="75000"/>
                  </a:schemeClr>
                </a:solidFill>
              </a:defRPr>
            </a:lvl4pPr>
            <a:lvl5pPr marL="1219261" indent="0">
              <a:buNone/>
              <a:defRPr sz="1067">
                <a:solidFill>
                  <a:schemeClr val="tx1">
                    <a:tint val="75000"/>
                  </a:schemeClr>
                </a:solidFill>
              </a:defRPr>
            </a:lvl5pPr>
            <a:lvl6pPr marL="1524076" indent="0">
              <a:buNone/>
              <a:defRPr sz="1067">
                <a:solidFill>
                  <a:schemeClr val="tx1">
                    <a:tint val="75000"/>
                  </a:schemeClr>
                </a:solidFill>
              </a:defRPr>
            </a:lvl6pPr>
            <a:lvl7pPr marL="1828891" indent="0">
              <a:buNone/>
              <a:defRPr sz="1067">
                <a:solidFill>
                  <a:schemeClr val="tx1">
                    <a:tint val="75000"/>
                  </a:schemeClr>
                </a:solidFill>
              </a:defRPr>
            </a:lvl7pPr>
            <a:lvl8pPr marL="2133707" indent="0">
              <a:buNone/>
              <a:defRPr sz="1067">
                <a:solidFill>
                  <a:schemeClr val="tx1">
                    <a:tint val="75000"/>
                  </a:schemeClr>
                </a:solidFill>
              </a:defRPr>
            </a:lvl8pPr>
            <a:lvl9pPr marL="2438522" indent="0">
              <a:buNone/>
              <a:defRPr sz="10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6CC5606-61ED-814C-88E9-679E41B26B15}" type="datetimeFigureOut">
              <a:rPr lang="en-US" smtClean="0"/>
              <a:t>8/16/21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362577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58800" y="1217083"/>
            <a:ext cx="3454400" cy="29008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14800" y="1217083"/>
            <a:ext cx="3454400" cy="29008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CC5606-61ED-814C-88E9-679E41B26B15}" type="datetimeFigureOut">
              <a:rPr lang="en-US" smtClean="0"/>
              <a:t>8/16/21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419433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59859" y="243417"/>
            <a:ext cx="7010400" cy="88370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59859" y="1120775"/>
            <a:ext cx="3438525" cy="549275"/>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Edit Master text styles</a:t>
            </a:r>
          </a:p>
        </p:txBody>
      </p:sp>
      <p:sp>
        <p:nvSpPr>
          <p:cNvPr id="4" name="Content Placeholder 3"/>
          <p:cNvSpPr>
            <a:spLocks noGrp="1"/>
          </p:cNvSpPr>
          <p:nvPr>
            <p:ph sz="half" idx="2"/>
          </p:nvPr>
        </p:nvSpPr>
        <p:spPr>
          <a:xfrm>
            <a:off x="559859" y="1670050"/>
            <a:ext cx="3438525" cy="24563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114800" y="1120775"/>
            <a:ext cx="3455459" cy="549275"/>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Edit Master text styles</a:t>
            </a:r>
          </a:p>
        </p:txBody>
      </p:sp>
      <p:sp>
        <p:nvSpPr>
          <p:cNvPr id="6" name="Content Placeholder 5"/>
          <p:cNvSpPr>
            <a:spLocks noGrp="1"/>
          </p:cNvSpPr>
          <p:nvPr>
            <p:ph sz="quarter" idx="4"/>
          </p:nvPr>
        </p:nvSpPr>
        <p:spPr>
          <a:xfrm>
            <a:off x="4114800" y="1670050"/>
            <a:ext cx="3455459" cy="24563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CC5606-61ED-814C-88E9-679E41B26B15}" type="datetimeFigureOut">
              <a:rPr lang="en-US" smtClean="0"/>
              <a:t>8/16/21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100121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CC5606-61ED-814C-88E9-679E41B26B15}" type="datetimeFigureOut">
              <a:rPr lang="en-US" smtClean="0"/>
              <a:t>8/16/21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373775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CC5606-61ED-814C-88E9-679E41B26B15}" type="datetimeFigureOut">
              <a:rPr lang="en-US" smtClean="0"/>
              <a:t>8/16/21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68432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9859" y="304800"/>
            <a:ext cx="2621491" cy="1066800"/>
          </a:xfrm>
        </p:spPr>
        <p:txBody>
          <a:bodyPr anchor="b"/>
          <a:lstStyle>
            <a:lvl1pPr>
              <a:defRPr sz="2133"/>
            </a:lvl1pPr>
          </a:lstStyle>
          <a:p>
            <a:r>
              <a:rPr lang="en-US"/>
              <a:t>Click to edit Master title style</a:t>
            </a:r>
            <a:endParaRPr lang="en-US" dirty="0"/>
          </a:p>
        </p:txBody>
      </p:sp>
      <p:sp>
        <p:nvSpPr>
          <p:cNvPr id="3" name="Content Placeholder 2"/>
          <p:cNvSpPr>
            <a:spLocks noGrp="1"/>
          </p:cNvSpPr>
          <p:nvPr>
            <p:ph idx="1"/>
          </p:nvPr>
        </p:nvSpPr>
        <p:spPr>
          <a:xfrm>
            <a:off x="3455459" y="658284"/>
            <a:ext cx="4114800" cy="3249083"/>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9859" y="1371600"/>
            <a:ext cx="2621491" cy="2541059"/>
          </a:xfrm>
        </p:spPr>
        <p:txBody>
          <a:bodyPr/>
          <a:lstStyle>
            <a:lvl1pPr marL="0" indent="0">
              <a:buNone/>
              <a:defRPr sz="1067"/>
            </a:lvl1pPr>
            <a:lvl2pPr marL="304815" indent="0">
              <a:buNone/>
              <a:defRPr sz="933"/>
            </a:lvl2pPr>
            <a:lvl3pPr marL="609630" indent="0">
              <a:buNone/>
              <a:defRPr sz="800"/>
            </a:lvl3pPr>
            <a:lvl4pPr marL="914446" indent="0">
              <a:buNone/>
              <a:defRPr sz="667"/>
            </a:lvl4pPr>
            <a:lvl5pPr marL="1219261" indent="0">
              <a:buNone/>
              <a:defRPr sz="667"/>
            </a:lvl5pPr>
            <a:lvl6pPr marL="1524076" indent="0">
              <a:buNone/>
              <a:defRPr sz="667"/>
            </a:lvl6pPr>
            <a:lvl7pPr marL="1828891" indent="0">
              <a:buNone/>
              <a:defRPr sz="667"/>
            </a:lvl7pPr>
            <a:lvl8pPr marL="2133707" indent="0">
              <a:buNone/>
              <a:defRPr sz="667"/>
            </a:lvl8pPr>
            <a:lvl9pPr marL="2438522" indent="0">
              <a:buNone/>
              <a:defRPr sz="667"/>
            </a:lvl9pPr>
          </a:lstStyle>
          <a:p>
            <a:pPr lvl="0"/>
            <a:r>
              <a:rPr lang="en-US"/>
              <a:t>Edit Master text styles</a:t>
            </a:r>
          </a:p>
        </p:txBody>
      </p:sp>
      <p:sp>
        <p:nvSpPr>
          <p:cNvPr id="5" name="Date Placeholder 4"/>
          <p:cNvSpPr>
            <a:spLocks noGrp="1"/>
          </p:cNvSpPr>
          <p:nvPr>
            <p:ph type="dt" sz="half" idx="10"/>
          </p:nvPr>
        </p:nvSpPr>
        <p:spPr/>
        <p:txBody>
          <a:bodyPr/>
          <a:lstStyle/>
          <a:p>
            <a:fld id="{F6CC5606-61ED-814C-88E9-679E41B26B15}" type="datetimeFigureOut">
              <a:rPr lang="en-US" smtClean="0"/>
              <a:t>8/16/21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531830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9859" y="304800"/>
            <a:ext cx="2621491" cy="1066800"/>
          </a:xfrm>
        </p:spPr>
        <p:txBody>
          <a:bodyPr anchor="b"/>
          <a:lstStyle>
            <a:lvl1pPr>
              <a:defRPr sz="2133"/>
            </a:lvl1pPr>
          </a:lstStyle>
          <a:p>
            <a:r>
              <a:rPr lang="en-US"/>
              <a:t>Click to edit Master title style</a:t>
            </a:r>
            <a:endParaRPr lang="en-US" dirty="0"/>
          </a:p>
        </p:txBody>
      </p:sp>
      <p:sp>
        <p:nvSpPr>
          <p:cNvPr id="3" name="Picture Placeholder 2"/>
          <p:cNvSpPr>
            <a:spLocks noGrp="1" noChangeAspect="1"/>
          </p:cNvSpPr>
          <p:nvPr>
            <p:ph type="pic" idx="1"/>
          </p:nvPr>
        </p:nvSpPr>
        <p:spPr>
          <a:xfrm>
            <a:off x="3455459" y="658284"/>
            <a:ext cx="4114800" cy="3249083"/>
          </a:xfrm>
        </p:spPr>
        <p:txBody>
          <a:bodyPr anchor="t"/>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endParaRPr lang="en-US" dirty="0"/>
          </a:p>
        </p:txBody>
      </p:sp>
      <p:sp>
        <p:nvSpPr>
          <p:cNvPr id="4" name="Text Placeholder 3"/>
          <p:cNvSpPr>
            <a:spLocks noGrp="1"/>
          </p:cNvSpPr>
          <p:nvPr>
            <p:ph type="body" sz="half" idx="2"/>
          </p:nvPr>
        </p:nvSpPr>
        <p:spPr>
          <a:xfrm>
            <a:off x="559859" y="1371600"/>
            <a:ext cx="2621491" cy="2541059"/>
          </a:xfrm>
        </p:spPr>
        <p:txBody>
          <a:bodyPr/>
          <a:lstStyle>
            <a:lvl1pPr marL="0" indent="0">
              <a:buNone/>
              <a:defRPr sz="1067"/>
            </a:lvl1pPr>
            <a:lvl2pPr marL="304815" indent="0">
              <a:buNone/>
              <a:defRPr sz="933"/>
            </a:lvl2pPr>
            <a:lvl3pPr marL="609630" indent="0">
              <a:buNone/>
              <a:defRPr sz="800"/>
            </a:lvl3pPr>
            <a:lvl4pPr marL="914446" indent="0">
              <a:buNone/>
              <a:defRPr sz="667"/>
            </a:lvl4pPr>
            <a:lvl5pPr marL="1219261" indent="0">
              <a:buNone/>
              <a:defRPr sz="667"/>
            </a:lvl5pPr>
            <a:lvl6pPr marL="1524076" indent="0">
              <a:buNone/>
              <a:defRPr sz="667"/>
            </a:lvl6pPr>
            <a:lvl7pPr marL="1828891" indent="0">
              <a:buNone/>
              <a:defRPr sz="667"/>
            </a:lvl7pPr>
            <a:lvl8pPr marL="2133707" indent="0">
              <a:buNone/>
              <a:defRPr sz="667"/>
            </a:lvl8pPr>
            <a:lvl9pPr marL="2438522" indent="0">
              <a:buNone/>
              <a:defRPr sz="667"/>
            </a:lvl9pPr>
          </a:lstStyle>
          <a:p>
            <a:pPr lvl="0"/>
            <a:r>
              <a:rPr lang="en-US"/>
              <a:t>Edit Master text styles</a:t>
            </a:r>
          </a:p>
        </p:txBody>
      </p:sp>
      <p:sp>
        <p:nvSpPr>
          <p:cNvPr id="5" name="Date Placeholder 4"/>
          <p:cNvSpPr>
            <a:spLocks noGrp="1"/>
          </p:cNvSpPr>
          <p:nvPr>
            <p:ph type="dt" sz="half" idx="10"/>
          </p:nvPr>
        </p:nvSpPr>
        <p:spPr/>
        <p:txBody>
          <a:bodyPr/>
          <a:lstStyle/>
          <a:p>
            <a:fld id="{F6CC5606-61ED-814C-88E9-679E41B26B15}" type="datetimeFigureOut">
              <a:rPr lang="en-US" smtClean="0"/>
              <a:t>8/16/21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068A4F-5FB4-5249-8C8C-B8B53FA881EE}" type="slidenum">
              <a:rPr lang="en-US" smtClean="0"/>
              <a:t>‹#›</a:t>
            </a:fld>
            <a:endParaRPr lang="en-US"/>
          </a:p>
        </p:txBody>
      </p:sp>
    </p:spTree>
    <p:extLst>
      <p:ext uri="{BB962C8B-B14F-4D97-AF65-F5344CB8AC3E}">
        <p14:creationId xmlns:p14="http://schemas.microsoft.com/office/powerpoint/2010/main" val="1692559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800" y="243417"/>
            <a:ext cx="7010400" cy="88370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58800" y="1217083"/>
            <a:ext cx="7010400" cy="29008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8800" y="4237567"/>
            <a:ext cx="18288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F6CC5606-61ED-814C-88E9-679E41B26B15}" type="datetimeFigureOut">
              <a:rPr lang="en-US" smtClean="0"/>
              <a:t>8/16/21</a:t>
            </a:fld>
            <a:endParaRPr lang="en-US"/>
          </a:p>
        </p:txBody>
      </p:sp>
      <p:sp>
        <p:nvSpPr>
          <p:cNvPr id="5" name="Footer Placeholder 4"/>
          <p:cNvSpPr>
            <a:spLocks noGrp="1"/>
          </p:cNvSpPr>
          <p:nvPr>
            <p:ph type="ftr" sz="quarter" idx="3"/>
          </p:nvPr>
        </p:nvSpPr>
        <p:spPr>
          <a:xfrm>
            <a:off x="2692400" y="4237567"/>
            <a:ext cx="27432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40400" y="4237567"/>
            <a:ext cx="18288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77068A4F-5FB4-5249-8C8C-B8B53FA881EE}" type="slidenum">
              <a:rPr lang="en-US" smtClean="0"/>
              <a:t>‹#›</a:t>
            </a:fld>
            <a:endParaRPr lang="en-US"/>
          </a:p>
        </p:txBody>
      </p:sp>
    </p:spTree>
    <p:extLst>
      <p:ext uri="{BB962C8B-B14F-4D97-AF65-F5344CB8AC3E}">
        <p14:creationId xmlns:p14="http://schemas.microsoft.com/office/powerpoint/2010/main" val="20519771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upport.zoom.us/hc/en-us/articles/201362153-Sharing-your-screen-content-or-second-camera"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1.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2.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slide" Target="slide1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3.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slide" Target="slide15.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17.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5.pn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22.xml"/><Relationship Id="rId18" Type="http://schemas.openxmlformats.org/officeDocument/2006/relationships/slide" Target="slide32.xml"/><Relationship Id="rId26" Type="http://schemas.openxmlformats.org/officeDocument/2006/relationships/slide" Target="slide48.xml"/><Relationship Id="rId3" Type="http://schemas.openxmlformats.org/officeDocument/2006/relationships/image" Target="../media/image3.png"/><Relationship Id="rId21" Type="http://schemas.openxmlformats.org/officeDocument/2006/relationships/slide" Target="slide38.xml"/><Relationship Id="rId7" Type="http://schemas.openxmlformats.org/officeDocument/2006/relationships/slide" Target="slide10.xml"/><Relationship Id="rId12" Type="http://schemas.openxmlformats.org/officeDocument/2006/relationships/slide" Target="slide20.xml"/><Relationship Id="rId17" Type="http://schemas.openxmlformats.org/officeDocument/2006/relationships/slide" Target="slide30.xml"/><Relationship Id="rId25" Type="http://schemas.openxmlformats.org/officeDocument/2006/relationships/slide" Target="slide46.xml"/><Relationship Id="rId2" Type="http://schemas.openxmlformats.org/officeDocument/2006/relationships/notesSlide" Target="../notesSlides/notesSlide1.xml"/><Relationship Id="rId16" Type="http://schemas.openxmlformats.org/officeDocument/2006/relationships/slide" Target="slide28.xml"/><Relationship Id="rId20" Type="http://schemas.openxmlformats.org/officeDocument/2006/relationships/slide" Target="slide36.xml"/><Relationship Id="rId29"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18.xml"/><Relationship Id="rId24" Type="http://schemas.openxmlformats.org/officeDocument/2006/relationships/slide" Target="slide44.xml"/><Relationship Id="rId5" Type="http://schemas.openxmlformats.org/officeDocument/2006/relationships/slide" Target="slide6.xml"/><Relationship Id="rId15" Type="http://schemas.openxmlformats.org/officeDocument/2006/relationships/slide" Target="slide26.xml"/><Relationship Id="rId23" Type="http://schemas.openxmlformats.org/officeDocument/2006/relationships/slide" Target="slide42.xml"/><Relationship Id="rId28" Type="http://schemas.openxmlformats.org/officeDocument/2006/relationships/slide" Target="slide52.xml"/><Relationship Id="rId10" Type="http://schemas.openxmlformats.org/officeDocument/2006/relationships/slide" Target="slide16.xml"/><Relationship Id="rId19" Type="http://schemas.openxmlformats.org/officeDocument/2006/relationships/slide" Target="slide34.xml"/><Relationship Id="rId4" Type="http://schemas.openxmlformats.org/officeDocument/2006/relationships/slide" Target="slide4.xml"/><Relationship Id="rId9" Type="http://schemas.openxmlformats.org/officeDocument/2006/relationships/slide" Target="slide14.xml"/><Relationship Id="rId14" Type="http://schemas.openxmlformats.org/officeDocument/2006/relationships/slide" Target="slide24.xml"/><Relationship Id="rId22" Type="http://schemas.openxmlformats.org/officeDocument/2006/relationships/slide" Target="slide40.xml"/><Relationship Id="rId27" Type="http://schemas.openxmlformats.org/officeDocument/2006/relationships/slide" Target="slide50.xml"/><Relationship Id="rId30"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6.pn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21.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7.png"/><Relationship Id="rId7"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slide" Target="slide2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slide" Target="slide25.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9.png"/><Relationship Id="rId7"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0.png"/><Relationship Id="rId7"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slide" Target="slide29.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slide" Target="slide2.xml"/><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1.png"/><Relationship Id="rId7"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2.png"/><Relationship Id="rId7"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slide" Target="slide3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3.png"/><Relationship Id="rId7"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slide" Target="slide35.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4.png"/><Relationship Id="rId7"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slide" Target="slide37.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5.png"/><Relationship Id="rId7"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slide" Target="slide39.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6.png"/><Relationship Id="rId7"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slide" Target="slide41.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7.png"/><Relationship Id="rId7"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slide" Target="slide4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8.png"/><Relationship Id="rId7"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slide" Target="slide45.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9.png"/><Relationship Id="rId7"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slide" Target="slide47.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4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0.png"/><Relationship Id="rId7"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slide" Target="slide49.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1.png"/><Relationship Id="rId7" Type="http://schemas.openxmlformats.org/officeDocument/2006/relationships/image" Target="../media/image18.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slide" Target="slide51.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2.png"/><Relationship Id="rId7" Type="http://schemas.openxmlformats.org/officeDocument/2006/relationships/image" Target="../media/image18.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slide" Target="slide53.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18.png"/><Relationship Id="rId4" Type="http://schemas.openxmlformats.org/officeDocument/2006/relationships/slide" Target="slide7.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0.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6.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2DC170-E480-1C45-8B15-84352D547E39}"/>
              </a:ext>
            </a:extLst>
          </p:cNvPr>
          <p:cNvSpPr txBox="1"/>
          <p:nvPr/>
        </p:nvSpPr>
        <p:spPr>
          <a:xfrm>
            <a:off x="190394" y="989656"/>
            <a:ext cx="7746598" cy="523220"/>
          </a:xfrm>
          <a:prstGeom prst="rect">
            <a:avLst/>
          </a:prstGeom>
          <a:noFill/>
        </p:spPr>
        <p:txBody>
          <a:bodyPr wrap="square" rtlCol="0">
            <a:spAutoFit/>
          </a:bodyPr>
          <a:lstStyle/>
          <a:p>
            <a:r>
              <a:rPr lang="en-US" sz="1400" dirty="0">
                <a:solidFill>
                  <a:schemeClr val="bg1"/>
                </a:solidFill>
                <a:latin typeface="Century Gothic" panose="020B0502020202020204" pitchFamily="34" charset="0"/>
              </a:rPr>
              <a:t>This Jeopardy Review Game is great for whole group, small group, in person, and distance learning. A few hints:</a:t>
            </a:r>
          </a:p>
        </p:txBody>
      </p:sp>
      <p:sp>
        <p:nvSpPr>
          <p:cNvPr id="4" name="TextBox 3">
            <a:extLst>
              <a:ext uri="{FF2B5EF4-FFF2-40B4-BE49-F238E27FC236}">
                <a16:creationId xmlns:a16="http://schemas.microsoft.com/office/drawing/2014/main" id="{6FD97B5A-3933-4C42-BEB4-B6BD74185E21}"/>
              </a:ext>
            </a:extLst>
          </p:cNvPr>
          <p:cNvSpPr txBox="1"/>
          <p:nvPr/>
        </p:nvSpPr>
        <p:spPr>
          <a:xfrm>
            <a:off x="177541" y="1428495"/>
            <a:ext cx="4680898" cy="1384995"/>
          </a:xfrm>
          <a:prstGeom prst="rect">
            <a:avLst/>
          </a:prstGeom>
          <a:noFill/>
        </p:spPr>
        <p:txBody>
          <a:bodyPr wrap="square" rtlCol="0">
            <a:spAutoFit/>
          </a:bodyPr>
          <a:lstStyle/>
          <a:p>
            <a:pPr marL="428625" indent="-428625">
              <a:buFont typeface="Wingdings" pitchFamily="2" charset="2"/>
              <a:buChar char="à"/>
            </a:pPr>
            <a:r>
              <a:rPr lang="en-US" sz="1400" dirty="0">
                <a:solidFill>
                  <a:schemeClr val="bg1"/>
                </a:solidFill>
                <a:latin typeface="Century Gothic" panose="020B0502020202020204" pitchFamily="34" charset="0"/>
              </a:rPr>
              <a:t>This resource includes text boxes. Please only modify the text boxes on the Scoreboard Slide.</a:t>
            </a:r>
          </a:p>
          <a:p>
            <a:pPr marL="428625" indent="-428625">
              <a:buFont typeface="Wingdings" pitchFamily="2" charset="2"/>
              <a:buChar char="à"/>
            </a:pPr>
            <a:r>
              <a:rPr lang="en-US" sz="1400" dirty="0">
                <a:solidFill>
                  <a:schemeClr val="bg1"/>
                </a:solidFill>
                <a:latin typeface="Century Gothic" panose="020B0502020202020204" pitchFamily="34" charset="0"/>
              </a:rPr>
              <a:t>Before playing, you will need to set up a few things with you class in order to use the Scoreboard feature. You will need to pick and type in Team Names on the slide. </a:t>
            </a:r>
          </a:p>
        </p:txBody>
      </p:sp>
      <p:sp>
        <p:nvSpPr>
          <p:cNvPr id="5" name="TextBox 4">
            <a:extLst>
              <a:ext uri="{FF2B5EF4-FFF2-40B4-BE49-F238E27FC236}">
                <a16:creationId xmlns:a16="http://schemas.microsoft.com/office/drawing/2014/main" id="{9D881F1C-83F0-124E-8DFD-6D146576E438}"/>
              </a:ext>
            </a:extLst>
          </p:cNvPr>
          <p:cNvSpPr txBox="1"/>
          <p:nvPr/>
        </p:nvSpPr>
        <p:spPr>
          <a:xfrm>
            <a:off x="177541" y="2729542"/>
            <a:ext cx="7746598" cy="1169551"/>
          </a:xfrm>
          <a:prstGeom prst="rect">
            <a:avLst/>
          </a:prstGeom>
          <a:noFill/>
        </p:spPr>
        <p:txBody>
          <a:bodyPr wrap="square" rtlCol="0">
            <a:spAutoFit/>
          </a:bodyPr>
          <a:lstStyle/>
          <a:p>
            <a:pPr marL="428625" indent="-428625">
              <a:buFont typeface="Wingdings" pitchFamily="2" charset="2"/>
              <a:buChar char="à"/>
            </a:pPr>
            <a:r>
              <a:rPr lang="en-US" sz="1400" dirty="0">
                <a:solidFill>
                  <a:schemeClr val="bg1"/>
                </a:solidFill>
                <a:latin typeface="Century Gothic" panose="020B0502020202020204" pitchFamily="34" charset="0"/>
              </a:rPr>
              <a:t>Once you start to play (in Slideshow Mode) DO NOT exit the game until you are done. Otherwise, your completed question links on the Main Slide will reappear. Your Scoreboard will also reset to zero.</a:t>
            </a:r>
          </a:p>
          <a:p>
            <a:pPr marL="428625" indent="-428625">
              <a:buFont typeface="Wingdings" pitchFamily="2" charset="2"/>
              <a:buChar char="à"/>
            </a:pPr>
            <a:r>
              <a:rPr lang="en-US" sz="1400" u="sng" dirty="0">
                <a:solidFill>
                  <a:schemeClr val="bg1"/>
                </a:solidFill>
                <a:latin typeface="Century Gothic" panose="020B0502020202020204" pitchFamily="34" charset="0"/>
              </a:rPr>
              <a:t>To Present:</a:t>
            </a:r>
            <a:r>
              <a:rPr lang="en-US" sz="1400" dirty="0">
                <a:solidFill>
                  <a:schemeClr val="bg1"/>
                </a:solidFill>
                <a:latin typeface="Century Gothic" panose="020B0502020202020204" pitchFamily="34" charset="0"/>
              </a:rPr>
              <a:t> Click View </a:t>
            </a:r>
            <a:r>
              <a:rPr lang="en-US" sz="1400" dirty="0">
                <a:solidFill>
                  <a:schemeClr val="bg1"/>
                </a:solidFill>
                <a:latin typeface="Century Gothic" panose="020B0502020202020204" pitchFamily="34" charset="0"/>
                <a:sym typeface="Wingdings" pitchFamily="2" charset="2"/>
              </a:rPr>
              <a:t> Slideshow</a:t>
            </a:r>
            <a:endParaRPr lang="en-US" sz="1500" dirty="0">
              <a:solidFill>
                <a:schemeClr val="bg1"/>
              </a:solidFill>
              <a:latin typeface="Century Gothic" panose="020B0502020202020204" pitchFamily="34" charset="0"/>
              <a:sym typeface="Wingdings" pitchFamily="2" charset="2"/>
            </a:endParaRPr>
          </a:p>
          <a:p>
            <a:pPr marL="428625" indent="-428625">
              <a:buFont typeface="Wingdings" pitchFamily="2" charset="2"/>
              <a:buChar char="à"/>
            </a:pPr>
            <a:r>
              <a:rPr lang="en-US" sz="1400" dirty="0">
                <a:solidFill>
                  <a:schemeClr val="bg1"/>
                </a:solidFill>
                <a:latin typeface="Century Gothic" panose="020B0502020202020204" pitchFamily="34" charset="0"/>
                <a:sym typeface="Wingdings" pitchFamily="2" charset="2"/>
              </a:rPr>
              <a:t>Directions to Zoom Share Your Computer Screen: </a:t>
            </a:r>
            <a:r>
              <a:rPr lang="en-US" sz="1400" u="sng" dirty="0">
                <a:solidFill>
                  <a:srgbClr val="0097A7"/>
                </a:solidFill>
                <a:latin typeface="Century Gothic" panose="020B0502020202020204" pitchFamily="34" charset="0"/>
                <a:hlinkClick r:id="rId3"/>
              </a:rPr>
              <a:t>CLICK HERE</a:t>
            </a:r>
            <a:endParaRPr lang="en-US" sz="1400" dirty="0"/>
          </a:p>
        </p:txBody>
      </p:sp>
      <p:pic>
        <p:nvPicPr>
          <p:cNvPr id="6" name="Picture 5">
            <a:extLst>
              <a:ext uri="{FF2B5EF4-FFF2-40B4-BE49-F238E27FC236}">
                <a16:creationId xmlns:a16="http://schemas.microsoft.com/office/drawing/2014/main" id="{E82A76DE-B59B-7F47-A32E-C21207C6B4E2}"/>
              </a:ext>
            </a:extLst>
          </p:cNvPr>
          <p:cNvPicPr>
            <a:picLocks noChangeAspect="1"/>
          </p:cNvPicPr>
          <p:nvPr/>
        </p:nvPicPr>
        <p:blipFill>
          <a:blip r:embed="rId4"/>
          <a:stretch>
            <a:fillRect/>
          </a:stretch>
        </p:blipFill>
        <p:spPr>
          <a:xfrm>
            <a:off x="5004675" y="1353312"/>
            <a:ext cx="2352571" cy="1325880"/>
          </a:xfrm>
          <a:prstGeom prst="rect">
            <a:avLst/>
          </a:prstGeom>
          <a:effectLst>
            <a:outerShdw blurRad="25400" dist="25400" dir="2700000" algn="tl" rotWithShape="0">
              <a:prstClr val="black">
                <a:alpha val="70000"/>
              </a:prstClr>
            </a:outerShdw>
          </a:effectLst>
        </p:spPr>
      </p:pic>
    </p:spTree>
    <p:extLst>
      <p:ext uri="{BB962C8B-B14F-4D97-AF65-F5344CB8AC3E}">
        <p14:creationId xmlns:p14="http://schemas.microsoft.com/office/powerpoint/2010/main" val="1918021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A9438DF1-29BF-E64E-A1B5-26B1B29E1AAF}"/>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7" name="Picture 16">
            <a:hlinkClick r:id="rId6" action="ppaction://hlinksldjump"/>
            <a:extLst>
              <a:ext uri="{FF2B5EF4-FFF2-40B4-BE49-F238E27FC236}">
                <a16:creationId xmlns:a16="http://schemas.microsoft.com/office/drawing/2014/main" id="{FC886201-7D18-F94C-B046-B445DD48C3FE}"/>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0E7EA869-C4E2-EF4F-BF6B-A5DE8CBC7030}"/>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8274DEC6-122E-1B47-BA5D-9357B99C6175}"/>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1" name="TextBox 10">
            <a:extLst>
              <a:ext uri="{FF2B5EF4-FFF2-40B4-BE49-F238E27FC236}">
                <a16:creationId xmlns:a16="http://schemas.microsoft.com/office/drawing/2014/main" id="{64FD80D2-CA9A-8B4C-862A-BC64FCA29DEC}"/>
              </a:ext>
            </a:extLst>
          </p:cNvPr>
          <p:cNvSpPr txBox="1"/>
          <p:nvPr/>
        </p:nvSpPr>
        <p:spPr>
          <a:xfrm>
            <a:off x="176744" y="965688"/>
            <a:ext cx="7774511" cy="2123658"/>
          </a:xfrm>
          <a:prstGeom prst="rect">
            <a:avLst/>
          </a:prstGeom>
          <a:noFill/>
        </p:spPr>
        <p:txBody>
          <a:bodyPr wrap="square" rtlCol="0">
            <a:spAutoFit/>
          </a:bodyPr>
          <a:lstStyle/>
          <a:p>
            <a:r>
              <a:rPr lang="en-US" sz="3200" dirty="0">
                <a:solidFill>
                  <a:schemeClr val="accent3">
                    <a:lumMod val="50000"/>
                  </a:schemeClr>
                </a:solidFill>
                <a:latin typeface="Century Gothic" panose="020B0502020202020204" pitchFamily="34" charset="0"/>
              </a:rPr>
              <a:t>Identify the pronoun and noun in the sentence: </a:t>
            </a:r>
          </a:p>
          <a:p>
            <a:endParaRPr lang="en-US" sz="3600" dirty="0">
              <a:solidFill>
                <a:schemeClr val="accent3">
                  <a:lumMod val="50000"/>
                </a:schemeClr>
              </a:solidFill>
              <a:latin typeface="Century Gothic" panose="020B0502020202020204" pitchFamily="34" charset="0"/>
            </a:endParaRPr>
          </a:p>
          <a:p>
            <a:pPr algn="ctr"/>
            <a:r>
              <a:rPr lang="en-US" sz="3200" dirty="0">
                <a:solidFill>
                  <a:schemeClr val="accent3">
                    <a:lumMod val="50000"/>
                  </a:schemeClr>
                </a:solidFill>
                <a:latin typeface="Century Gothic" panose="020B0502020202020204" pitchFamily="34" charset="0"/>
              </a:rPr>
              <a:t>They always make the best cookies. </a:t>
            </a:r>
          </a:p>
        </p:txBody>
      </p:sp>
    </p:spTree>
    <p:extLst>
      <p:ext uri="{BB962C8B-B14F-4D97-AF65-F5344CB8AC3E}">
        <p14:creationId xmlns:p14="http://schemas.microsoft.com/office/powerpoint/2010/main" val="2105136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hlinkClick r:id="rId4" action="ppaction://hlinksldjump"/>
            <a:extLst>
              <a:ext uri="{FF2B5EF4-FFF2-40B4-BE49-F238E27FC236}">
                <a16:creationId xmlns:a16="http://schemas.microsoft.com/office/drawing/2014/main" id="{0889BEAD-74E0-6745-BEE4-13283B334C4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748C12FE-F30B-8141-976A-E1C7A995D022}"/>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D153331C-DF0D-B443-B1A5-B89AE04772D3}"/>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0" name="TextBox 9">
            <a:extLst>
              <a:ext uri="{FF2B5EF4-FFF2-40B4-BE49-F238E27FC236}">
                <a16:creationId xmlns:a16="http://schemas.microsoft.com/office/drawing/2014/main" id="{2875B824-1C6A-4440-B3FD-509FF47F5E29}"/>
              </a:ext>
            </a:extLst>
          </p:cNvPr>
          <p:cNvSpPr txBox="1"/>
          <p:nvPr/>
        </p:nvSpPr>
        <p:spPr>
          <a:xfrm>
            <a:off x="176744" y="965688"/>
            <a:ext cx="7774511" cy="2308324"/>
          </a:xfrm>
          <a:prstGeom prst="rect">
            <a:avLst/>
          </a:prstGeom>
          <a:noFill/>
        </p:spPr>
        <p:txBody>
          <a:bodyPr wrap="square" rtlCol="0">
            <a:spAutoFit/>
          </a:bodyPr>
          <a:lstStyle/>
          <a:p>
            <a:endParaRPr lang="en-US" sz="3600" dirty="0">
              <a:solidFill>
                <a:schemeClr val="accent3">
                  <a:lumMod val="50000"/>
                </a:schemeClr>
              </a:solidFill>
              <a:latin typeface="Century Gothic" panose="020B0502020202020204" pitchFamily="34" charset="0"/>
            </a:endParaRPr>
          </a:p>
          <a:p>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pronoun-They</a:t>
            </a:r>
          </a:p>
          <a:p>
            <a:pPr algn="ctr"/>
            <a:r>
              <a:rPr lang="en-US" sz="3600" dirty="0">
                <a:solidFill>
                  <a:schemeClr val="accent3">
                    <a:lumMod val="50000"/>
                  </a:schemeClr>
                </a:solidFill>
                <a:latin typeface="Century Gothic" panose="020B0502020202020204" pitchFamily="34" charset="0"/>
              </a:rPr>
              <a:t>noun-cookies</a:t>
            </a:r>
          </a:p>
        </p:txBody>
      </p:sp>
    </p:spTree>
    <p:extLst>
      <p:ext uri="{BB962C8B-B14F-4D97-AF65-F5344CB8AC3E}">
        <p14:creationId xmlns:p14="http://schemas.microsoft.com/office/powerpoint/2010/main" val="1141250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05A3C204-7EAB-654D-AD6E-C841BB2FCE6C}"/>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7" name="Picture 16">
            <a:hlinkClick r:id="rId6" action="ppaction://hlinksldjump"/>
            <a:extLst>
              <a:ext uri="{FF2B5EF4-FFF2-40B4-BE49-F238E27FC236}">
                <a16:creationId xmlns:a16="http://schemas.microsoft.com/office/drawing/2014/main" id="{68B6CEF8-B517-0C4B-88C4-753718FEABC6}"/>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61A997E9-B447-8749-B977-A66689DC2A4D}"/>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C261569E-267F-444A-8FF6-DFAC80B310C4}"/>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1" name="TextBox 10">
            <a:extLst>
              <a:ext uri="{FF2B5EF4-FFF2-40B4-BE49-F238E27FC236}">
                <a16:creationId xmlns:a16="http://schemas.microsoft.com/office/drawing/2014/main" id="{FFF99615-4BC5-A94B-99AF-22766C630886}"/>
              </a:ext>
            </a:extLst>
          </p:cNvPr>
          <p:cNvSpPr txBox="1"/>
          <p:nvPr/>
        </p:nvSpPr>
        <p:spPr>
          <a:xfrm>
            <a:off x="176744" y="965688"/>
            <a:ext cx="7774511" cy="2492990"/>
          </a:xfrm>
          <a:prstGeom prst="rect">
            <a:avLst/>
          </a:prstGeom>
          <a:noFill/>
        </p:spPr>
        <p:txBody>
          <a:bodyPr wrap="square" rtlCol="0">
            <a:spAutoFit/>
          </a:bodyPr>
          <a:lstStyle/>
          <a:p>
            <a:r>
              <a:rPr lang="en-US" sz="3200" dirty="0">
                <a:solidFill>
                  <a:schemeClr val="accent3">
                    <a:lumMod val="50000"/>
                  </a:schemeClr>
                </a:solidFill>
                <a:latin typeface="Century Gothic" panose="020B0502020202020204" pitchFamily="34" charset="0"/>
              </a:rPr>
              <a:t>Identify the pronouns and nouns in the sentence: </a:t>
            </a:r>
          </a:p>
          <a:p>
            <a:endParaRPr lang="en-US" sz="3600" dirty="0">
              <a:solidFill>
                <a:schemeClr val="accent3">
                  <a:lumMod val="50000"/>
                </a:schemeClr>
              </a:solidFill>
              <a:latin typeface="Century Gothic" panose="020B0502020202020204" pitchFamily="34" charset="0"/>
            </a:endParaRPr>
          </a:p>
          <a:p>
            <a:pPr algn="ctr"/>
            <a:r>
              <a:rPr lang="en-US" sz="2800" dirty="0">
                <a:solidFill>
                  <a:schemeClr val="accent3">
                    <a:lumMod val="50000"/>
                  </a:schemeClr>
                </a:solidFill>
                <a:latin typeface="Century Gothic" panose="020B0502020202020204" pitchFamily="34" charset="0"/>
              </a:rPr>
              <a:t>When you walk to the store, make sure you look for their bikes on the way.</a:t>
            </a:r>
          </a:p>
        </p:txBody>
      </p:sp>
    </p:spTree>
    <p:extLst>
      <p:ext uri="{BB962C8B-B14F-4D97-AF65-F5344CB8AC3E}">
        <p14:creationId xmlns:p14="http://schemas.microsoft.com/office/powerpoint/2010/main" val="2857876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hlinkClick r:id="rId4" action="ppaction://hlinksldjump"/>
            <a:extLst>
              <a:ext uri="{FF2B5EF4-FFF2-40B4-BE49-F238E27FC236}">
                <a16:creationId xmlns:a16="http://schemas.microsoft.com/office/drawing/2014/main" id="{1C25D556-6BAB-6148-8E69-0FAAF4805D88}"/>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20EBDD56-C0B8-F047-A4B3-5014508A9401}"/>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53D2A023-9F62-9749-828E-F79F4767A1A8}"/>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0" name="TextBox 9">
            <a:extLst>
              <a:ext uri="{FF2B5EF4-FFF2-40B4-BE49-F238E27FC236}">
                <a16:creationId xmlns:a16="http://schemas.microsoft.com/office/drawing/2014/main" id="{47B3D861-A260-ED49-8A6E-9DA6A0DC128E}"/>
              </a:ext>
            </a:extLst>
          </p:cNvPr>
          <p:cNvSpPr txBox="1"/>
          <p:nvPr/>
        </p:nvSpPr>
        <p:spPr>
          <a:xfrm>
            <a:off x="176744" y="965688"/>
            <a:ext cx="7774511" cy="2862322"/>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Pronouns: 	you</a:t>
            </a:r>
          </a:p>
          <a:p>
            <a:r>
              <a:rPr lang="en-US" sz="3600" dirty="0">
                <a:solidFill>
                  <a:schemeClr val="accent3">
                    <a:lumMod val="50000"/>
                  </a:schemeClr>
                </a:solidFill>
                <a:latin typeface="Century Gothic" panose="020B0502020202020204" pitchFamily="34" charset="0"/>
              </a:rPr>
              <a:t>					their</a:t>
            </a:r>
          </a:p>
          <a:p>
            <a:endParaRPr lang="en-US" sz="3600" dirty="0">
              <a:solidFill>
                <a:schemeClr val="accent3">
                  <a:lumMod val="50000"/>
                </a:schemeClr>
              </a:solidFill>
              <a:latin typeface="Century Gothic" panose="020B0502020202020204" pitchFamily="34" charset="0"/>
            </a:endParaRPr>
          </a:p>
          <a:p>
            <a:r>
              <a:rPr lang="en-US" sz="3600" dirty="0">
                <a:solidFill>
                  <a:schemeClr val="accent3">
                    <a:lumMod val="50000"/>
                  </a:schemeClr>
                </a:solidFill>
                <a:latin typeface="Century Gothic" panose="020B0502020202020204" pitchFamily="34" charset="0"/>
              </a:rPr>
              <a:t>Nouns: 		store</a:t>
            </a:r>
          </a:p>
          <a:p>
            <a:r>
              <a:rPr lang="en-US" sz="3600" dirty="0">
                <a:solidFill>
                  <a:schemeClr val="accent3">
                    <a:lumMod val="50000"/>
                  </a:schemeClr>
                </a:solidFill>
                <a:latin typeface="Century Gothic" panose="020B0502020202020204" pitchFamily="34" charset="0"/>
              </a:rPr>
              <a:t>					bike</a:t>
            </a:r>
          </a:p>
        </p:txBody>
      </p:sp>
    </p:spTree>
    <p:extLst>
      <p:ext uri="{BB962C8B-B14F-4D97-AF65-F5344CB8AC3E}">
        <p14:creationId xmlns:p14="http://schemas.microsoft.com/office/powerpoint/2010/main" val="2808120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4" action="ppaction://hlinksldjump"/>
            <a:extLst>
              <a:ext uri="{FF2B5EF4-FFF2-40B4-BE49-F238E27FC236}">
                <a16:creationId xmlns:a16="http://schemas.microsoft.com/office/drawing/2014/main" id="{753706DF-4707-3541-8BFE-BAE975D914D6}"/>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48" name="Picture 47">
            <a:hlinkClick r:id="rId6" action="ppaction://hlinksldjump"/>
            <a:extLst>
              <a:ext uri="{FF2B5EF4-FFF2-40B4-BE49-F238E27FC236}">
                <a16:creationId xmlns:a16="http://schemas.microsoft.com/office/drawing/2014/main" id="{562F01E3-23AA-6F45-AF50-8D55A128881E}"/>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3571B314-24D7-9A4C-81BA-C91D8304B6E0}"/>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B65F2E93-E46C-F442-B4AB-BA81E3095687}"/>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CA0F5A95-87BE-7644-92FB-800D73A4A7FA}"/>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conjunction in the sentence: </a:t>
            </a:r>
          </a:p>
          <a:p>
            <a:pPr algn="ctr"/>
            <a:r>
              <a:rPr lang="en-US" sz="3600" dirty="0">
                <a:solidFill>
                  <a:schemeClr val="accent3">
                    <a:lumMod val="50000"/>
                  </a:schemeClr>
                </a:solidFill>
                <a:latin typeface="Century Gothic" panose="020B0502020202020204" pitchFamily="34" charset="0"/>
              </a:rPr>
              <a:t>Let’s visit Broadway and the Statue of Liberty.</a:t>
            </a:r>
          </a:p>
        </p:txBody>
      </p:sp>
    </p:spTree>
    <p:extLst>
      <p:ext uri="{BB962C8B-B14F-4D97-AF65-F5344CB8AC3E}">
        <p14:creationId xmlns:p14="http://schemas.microsoft.com/office/powerpoint/2010/main" val="900199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4" action="ppaction://hlinksldjump"/>
            <a:extLst>
              <a:ext uri="{FF2B5EF4-FFF2-40B4-BE49-F238E27FC236}">
                <a16:creationId xmlns:a16="http://schemas.microsoft.com/office/drawing/2014/main" id="{753706DF-4707-3541-8BFE-BAE975D914D6}"/>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382811D6-6404-744F-90A2-434C229D1678}"/>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999B2A2C-81FB-FB41-B9C7-C0B41FB4F560}"/>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6FB51B4A-AB21-4740-831C-519143B39D4E}"/>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and</a:t>
            </a:r>
          </a:p>
        </p:txBody>
      </p:sp>
    </p:spTree>
    <p:extLst>
      <p:ext uri="{BB962C8B-B14F-4D97-AF65-F5344CB8AC3E}">
        <p14:creationId xmlns:p14="http://schemas.microsoft.com/office/powerpoint/2010/main" val="3020949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A0FDF046-3ECF-D14D-AC79-D346C2B9B0FD}"/>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71952EC5-CAB1-304E-86CD-30B35B219604}"/>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0015BCF3-F5E4-6742-8366-E8E3EE3A2E3D}"/>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19B523B7-BE47-6541-AFF0-D6007894988E}"/>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1" name="TextBox 10">
            <a:extLst>
              <a:ext uri="{FF2B5EF4-FFF2-40B4-BE49-F238E27FC236}">
                <a16:creationId xmlns:a16="http://schemas.microsoft.com/office/drawing/2014/main" id="{96FF42A2-6EC4-704A-AB6F-286C2626E1AD}"/>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conjunction in the sentence: </a:t>
            </a:r>
          </a:p>
          <a:p>
            <a:pPr algn="ctr"/>
            <a:r>
              <a:rPr lang="en-US" sz="3600" dirty="0">
                <a:solidFill>
                  <a:schemeClr val="accent3">
                    <a:lumMod val="50000"/>
                  </a:schemeClr>
                </a:solidFill>
                <a:latin typeface="Century Gothic" panose="020B0502020202020204" pitchFamily="34" charset="0"/>
              </a:rPr>
              <a:t>I’ve never been to Broadway nor the Statue of Liberty.</a:t>
            </a:r>
          </a:p>
        </p:txBody>
      </p:sp>
    </p:spTree>
    <p:extLst>
      <p:ext uri="{BB962C8B-B14F-4D97-AF65-F5344CB8AC3E}">
        <p14:creationId xmlns:p14="http://schemas.microsoft.com/office/powerpoint/2010/main" val="2080829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A0FDF046-3ECF-D14D-AC79-D346C2B9B0FD}"/>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629B1CC7-75E8-0746-99B4-864E18F72954}"/>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6BC1C641-C359-7149-A2C1-7AB150EFE4B8}"/>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16AAADDF-19E5-E247-8077-9DEC76FC134B}"/>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nor</a:t>
            </a:r>
          </a:p>
        </p:txBody>
      </p:sp>
    </p:spTree>
    <p:extLst>
      <p:ext uri="{BB962C8B-B14F-4D97-AF65-F5344CB8AC3E}">
        <p14:creationId xmlns:p14="http://schemas.microsoft.com/office/powerpoint/2010/main" val="1659660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5A680B72-36D0-764C-A764-84AE658BCFC9}"/>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6" name="Picture 15">
            <a:hlinkClick r:id="rId6" action="ppaction://hlinksldjump"/>
            <a:extLst>
              <a:ext uri="{FF2B5EF4-FFF2-40B4-BE49-F238E27FC236}">
                <a16:creationId xmlns:a16="http://schemas.microsoft.com/office/drawing/2014/main" id="{61312FEE-3729-0D48-8078-9F7BF4B995A0}"/>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56D60839-CDB8-8B4B-99CF-192D3C955330}"/>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FF5B5EC3-E9F6-F148-8E38-FFD8F355A330}"/>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1" name="TextBox 10">
            <a:extLst>
              <a:ext uri="{FF2B5EF4-FFF2-40B4-BE49-F238E27FC236}">
                <a16:creationId xmlns:a16="http://schemas.microsoft.com/office/drawing/2014/main" id="{02DB76F1-611B-2343-A116-E63B129BBAE3}"/>
              </a:ext>
            </a:extLst>
          </p:cNvPr>
          <p:cNvSpPr txBox="1"/>
          <p:nvPr/>
        </p:nvSpPr>
        <p:spPr>
          <a:xfrm>
            <a:off x="176744" y="965688"/>
            <a:ext cx="7774511" cy="2862322"/>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conjunction in the sentence: </a:t>
            </a:r>
          </a:p>
          <a:p>
            <a:r>
              <a:rPr lang="en-US" sz="3600" dirty="0">
                <a:solidFill>
                  <a:schemeClr val="accent3">
                    <a:lumMod val="50000"/>
                  </a:schemeClr>
                </a:solidFill>
                <a:latin typeface="Century Gothic" panose="020B0502020202020204" pitchFamily="34" charset="0"/>
              </a:rPr>
              <a:t>We wanted to visit grandma, but there was too much snow on the ground. </a:t>
            </a:r>
          </a:p>
        </p:txBody>
      </p:sp>
    </p:spTree>
    <p:extLst>
      <p:ext uri="{BB962C8B-B14F-4D97-AF65-F5344CB8AC3E}">
        <p14:creationId xmlns:p14="http://schemas.microsoft.com/office/powerpoint/2010/main" val="2533292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5A680B72-36D0-764C-A764-84AE658BCFC9}"/>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71642291-4A95-E845-8C90-7EF067629682}"/>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F5625FF7-96A7-5749-9ABA-FBB396F12F0B}"/>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31ECB4A7-AD04-3946-94F3-DDCD9CCB5E07}"/>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but</a:t>
            </a:r>
          </a:p>
        </p:txBody>
      </p:sp>
    </p:spTree>
    <p:extLst>
      <p:ext uri="{BB962C8B-B14F-4D97-AF65-F5344CB8AC3E}">
        <p14:creationId xmlns:p14="http://schemas.microsoft.com/office/powerpoint/2010/main" val="60939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63" name="TextBox 62">
            <a:extLst>
              <a:ext uri="{FF2B5EF4-FFF2-40B4-BE49-F238E27FC236}">
                <a16:creationId xmlns:a16="http://schemas.microsoft.com/office/drawing/2014/main" id="{78EA02A5-F7F6-024E-AC49-4CCAFE1B11DC}"/>
              </a:ext>
            </a:extLst>
          </p:cNvPr>
          <p:cNvSpPr txBox="1"/>
          <p:nvPr/>
        </p:nvSpPr>
        <p:spPr>
          <a:xfrm>
            <a:off x="104187" y="707105"/>
            <a:ext cx="1527048" cy="523220"/>
          </a:xfrm>
          <a:prstGeom prst="rect">
            <a:avLst/>
          </a:prstGeom>
          <a:noFill/>
        </p:spPr>
        <p:txBody>
          <a:bodyPr wrap="square" rtlCol="0">
            <a:spAutoFit/>
          </a:bodyPr>
          <a:lstStyle/>
          <a:p>
            <a:pPr algn="ctr"/>
            <a:r>
              <a:rPr lang="en-US" sz="1400" dirty="0">
                <a:solidFill>
                  <a:schemeClr val="accent3">
                    <a:lumMod val="50000"/>
                  </a:schemeClr>
                </a:solidFill>
                <a:latin typeface="Century Gothic" panose="020B0502020202020204" pitchFamily="34" charset="0"/>
                <a:ea typeface="PBCaffeineThenAdulting" panose="02000603000000000000" pitchFamily="2" charset="0"/>
              </a:rPr>
              <a:t>NOUNS &amp; PRONOUNS</a:t>
            </a:r>
          </a:p>
        </p:txBody>
      </p:sp>
      <p:sp>
        <p:nvSpPr>
          <p:cNvPr id="71" name="TextBox 70">
            <a:extLst>
              <a:ext uri="{FF2B5EF4-FFF2-40B4-BE49-F238E27FC236}">
                <a16:creationId xmlns:a16="http://schemas.microsoft.com/office/drawing/2014/main" id="{EAE83F73-67E4-EA40-A5CD-1DAE772937F4}"/>
              </a:ext>
            </a:extLst>
          </p:cNvPr>
          <p:cNvSpPr txBox="1"/>
          <p:nvPr/>
        </p:nvSpPr>
        <p:spPr>
          <a:xfrm>
            <a:off x="2062388" y="88797"/>
            <a:ext cx="4003223" cy="630942"/>
          </a:xfrm>
          <a:prstGeom prst="rect">
            <a:avLst/>
          </a:prstGeom>
          <a:noFill/>
        </p:spPr>
        <p:txBody>
          <a:bodyPr wrap="square" rtlCol="0">
            <a:spAutoFit/>
          </a:bodyPr>
          <a:lstStyle/>
          <a:p>
            <a:pPr algn="ctr"/>
            <a:r>
              <a:rPr lang="en-US" sz="3500" spc="50" dirty="0">
                <a:solidFill>
                  <a:schemeClr val="accent3">
                    <a:lumMod val="50000"/>
                  </a:schemeClr>
                </a:solidFill>
                <a:latin typeface="Century Gothic" panose="020B0502020202020204" pitchFamily="34" charset="0"/>
                <a:ea typeface="PBCaffeineThenAdulting" panose="02000603000000000000" pitchFamily="2" charset="0"/>
              </a:rPr>
              <a:t>Parts of Speech</a:t>
            </a:r>
          </a:p>
        </p:txBody>
      </p:sp>
      <p:sp>
        <p:nvSpPr>
          <p:cNvPr id="99" name="Rounded Rectangle 98">
            <a:hlinkClick r:id="rId4" action="ppaction://hlinksldjump"/>
            <a:extLst>
              <a:ext uri="{FF2B5EF4-FFF2-40B4-BE49-F238E27FC236}">
                <a16:creationId xmlns:a16="http://schemas.microsoft.com/office/drawing/2014/main" id="{6B8514D8-D26A-D646-BB88-7D3B250216BB}"/>
              </a:ext>
            </a:extLst>
          </p:cNvPr>
          <p:cNvSpPr/>
          <p:nvPr/>
        </p:nvSpPr>
        <p:spPr>
          <a:xfrm>
            <a:off x="81280" y="1173857"/>
            <a:ext cx="1527048" cy="603504"/>
          </a:xfrm>
          <a:prstGeom prst="roundRect">
            <a:avLst/>
          </a:prstGeom>
          <a:solidFill>
            <a:srgbClr val="BC4CCF"/>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100</a:t>
            </a:r>
          </a:p>
        </p:txBody>
      </p:sp>
      <p:sp>
        <p:nvSpPr>
          <p:cNvPr id="104" name="Rounded Rectangle 103">
            <a:hlinkClick r:id="rId5" action="ppaction://hlinksldjump"/>
            <a:extLst>
              <a:ext uri="{FF2B5EF4-FFF2-40B4-BE49-F238E27FC236}">
                <a16:creationId xmlns:a16="http://schemas.microsoft.com/office/drawing/2014/main" id="{E0E7DF76-E52B-0345-83FA-D1D4D2F23557}"/>
              </a:ext>
            </a:extLst>
          </p:cNvPr>
          <p:cNvSpPr/>
          <p:nvPr/>
        </p:nvSpPr>
        <p:spPr>
          <a:xfrm>
            <a:off x="84743" y="1856040"/>
            <a:ext cx="1527048" cy="603504"/>
          </a:xfrm>
          <a:prstGeom prst="roundRect">
            <a:avLst/>
          </a:prstGeom>
          <a:solidFill>
            <a:srgbClr val="BC4CCF"/>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200</a:t>
            </a:r>
          </a:p>
        </p:txBody>
      </p:sp>
      <p:sp>
        <p:nvSpPr>
          <p:cNvPr id="105" name="Rounded Rectangle 104">
            <a:hlinkClick r:id="rId6" action="ppaction://hlinksldjump"/>
            <a:extLst>
              <a:ext uri="{FF2B5EF4-FFF2-40B4-BE49-F238E27FC236}">
                <a16:creationId xmlns:a16="http://schemas.microsoft.com/office/drawing/2014/main" id="{5BB35CB8-7619-D944-B6EF-E34F81CED429}"/>
              </a:ext>
            </a:extLst>
          </p:cNvPr>
          <p:cNvSpPr/>
          <p:nvPr/>
        </p:nvSpPr>
        <p:spPr>
          <a:xfrm>
            <a:off x="81280" y="2532888"/>
            <a:ext cx="1527048" cy="603504"/>
          </a:xfrm>
          <a:prstGeom prst="roundRect">
            <a:avLst/>
          </a:prstGeom>
          <a:solidFill>
            <a:srgbClr val="BC4CCF"/>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300</a:t>
            </a:r>
          </a:p>
        </p:txBody>
      </p:sp>
      <p:sp>
        <p:nvSpPr>
          <p:cNvPr id="106" name="Rounded Rectangle 105">
            <a:hlinkClick r:id="rId7" action="ppaction://hlinksldjump"/>
            <a:extLst>
              <a:ext uri="{FF2B5EF4-FFF2-40B4-BE49-F238E27FC236}">
                <a16:creationId xmlns:a16="http://schemas.microsoft.com/office/drawing/2014/main" id="{665F074B-9D29-F34E-84E8-769BB2B3CA70}"/>
              </a:ext>
            </a:extLst>
          </p:cNvPr>
          <p:cNvSpPr/>
          <p:nvPr/>
        </p:nvSpPr>
        <p:spPr>
          <a:xfrm>
            <a:off x="81280" y="3209708"/>
            <a:ext cx="1527048" cy="603504"/>
          </a:xfrm>
          <a:prstGeom prst="roundRect">
            <a:avLst/>
          </a:prstGeom>
          <a:solidFill>
            <a:srgbClr val="BC4CCF"/>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400</a:t>
            </a:r>
          </a:p>
        </p:txBody>
      </p:sp>
      <p:sp>
        <p:nvSpPr>
          <p:cNvPr id="107" name="Rounded Rectangle 106">
            <a:hlinkClick r:id="rId8" action="ppaction://hlinksldjump"/>
            <a:extLst>
              <a:ext uri="{FF2B5EF4-FFF2-40B4-BE49-F238E27FC236}">
                <a16:creationId xmlns:a16="http://schemas.microsoft.com/office/drawing/2014/main" id="{86A0E078-CDAD-8147-AC45-C4CFB992F81E}"/>
              </a:ext>
            </a:extLst>
          </p:cNvPr>
          <p:cNvSpPr/>
          <p:nvPr/>
        </p:nvSpPr>
        <p:spPr>
          <a:xfrm>
            <a:off x="81280" y="3897113"/>
            <a:ext cx="1527048" cy="603504"/>
          </a:xfrm>
          <a:prstGeom prst="roundRect">
            <a:avLst/>
          </a:prstGeom>
          <a:solidFill>
            <a:srgbClr val="BC4CCF"/>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500</a:t>
            </a:r>
          </a:p>
        </p:txBody>
      </p:sp>
      <p:sp>
        <p:nvSpPr>
          <p:cNvPr id="108" name="Rounded Rectangle 107">
            <a:hlinkClick r:id="rId9" action="ppaction://hlinksldjump"/>
            <a:extLst>
              <a:ext uri="{FF2B5EF4-FFF2-40B4-BE49-F238E27FC236}">
                <a16:creationId xmlns:a16="http://schemas.microsoft.com/office/drawing/2014/main" id="{9975D919-3D1A-5748-8147-C1564DD91464}"/>
              </a:ext>
            </a:extLst>
          </p:cNvPr>
          <p:cNvSpPr/>
          <p:nvPr/>
        </p:nvSpPr>
        <p:spPr>
          <a:xfrm>
            <a:off x="1690619" y="1180472"/>
            <a:ext cx="1527048" cy="603504"/>
          </a:xfrm>
          <a:prstGeom prst="roundRect">
            <a:avLst/>
          </a:prstGeom>
          <a:solidFill>
            <a:srgbClr val="499B9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100</a:t>
            </a:r>
          </a:p>
        </p:txBody>
      </p:sp>
      <p:sp>
        <p:nvSpPr>
          <p:cNvPr id="109" name="Rounded Rectangle 108">
            <a:hlinkClick r:id="rId10" action="ppaction://hlinksldjump"/>
            <a:extLst>
              <a:ext uri="{FF2B5EF4-FFF2-40B4-BE49-F238E27FC236}">
                <a16:creationId xmlns:a16="http://schemas.microsoft.com/office/drawing/2014/main" id="{14FF82D0-5399-534D-B0BB-C6DCA3ADCDCC}"/>
              </a:ext>
            </a:extLst>
          </p:cNvPr>
          <p:cNvSpPr/>
          <p:nvPr/>
        </p:nvSpPr>
        <p:spPr>
          <a:xfrm>
            <a:off x="1694082" y="1862655"/>
            <a:ext cx="1527048" cy="603504"/>
          </a:xfrm>
          <a:prstGeom prst="roundRect">
            <a:avLst/>
          </a:prstGeom>
          <a:solidFill>
            <a:srgbClr val="499B9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200</a:t>
            </a:r>
          </a:p>
        </p:txBody>
      </p:sp>
      <p:sp>
        <p:nvSpPr>
          <p:cNvPr id="110" name="Rounded Rectangle 109">
            <a:hlinkClick r:id="rId11" action="ppaction://hlinksldjump"/>
            <a:extLst>
              <a:ext uri="{FF2B5EF4-FFF2-40B4-BE49-F238E27FC236}">
                <a16:creationId xmlns:a16="http://schemas.microsoft.com/office/drawing/2014/main" id="{6E17C888-BEF1-8F4C-94A4-FE22E5BC6148}"/>
              </a:ext>
            </a:extLst>
          </p:cNvPr>
          <p:cNvSpPr/>
          <p:nvPr/>
        </p:nvSpPr>
        <p:spPr>
          <a:xfrm>
            <a:off x="1690619" y="2539503"/>
            <a:ext cx="1527048" cy="603504"/>
          </a:xfrm>
          <a:prstGeom prst="roundRect">
            <a:avLst/>
          </a:prstGeom>
          <a:solidFill>
            <a:srgbClr val="499B9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300</a:t>
            </a:r>
          </a:p>
        </p:txBody>
      </p:sp>
      <p:sp>
        <p:nvSpPr>
          <p:cNvPr id="111" name="Rounded Rectangle 110">
            <a:hlinkClick r:id="rId12" action="ppaction://hlinksldjump"/>
            <a:extLst>
              <a:ext uri="{FF2B5EF4-FFF2-40B4-BE49-F238E27FC236}">
                <a16:creationId xmlns:a16="http://schemas.microsoft.com/office/drawing/2014/main" id="{63C34EE4-D72D-F349-A12B-D7B626C95C76}"/>
              </a:ext>
            </a:extLst>
          </p:cNvPr>
          <p:cNvSpPr/>
          <p:nvPr/>
        </p:nvSpPr>
        <p:spPr>
          <a:xfrm>
            <a:off x="1690619" y="3216323"/>
            <a:ext cx="1527048" cy="603504"/>
          </a:xfrm>
          <a:prstGeom prst="roundRect">
            <a:avLst/>
          </a:prstGeom>
          <a:solidFill>
            <a:srgbClr val="499B9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400</a:t>
            </a:r>
          </a:p>
        </p:txBody>
      </p:sp>
      <p:sp>
        <p:nvSpPr>
          <p:cNvPr id="112" name="Rounded Rectangle 111">
            <a:hlinkClick r:id="rId13" action="ppaction://hlinksldjump"/>
            <a:extLst>
              <a:ext uri="{FF2B5EF4-FFF2-40B4-BE49-F238E27FC236}">
                <a16:creationId xmlns:a16="http://schemas.microsoft.com/office/drawing/2014/main" id="{5927BD40-2FF1-0C43-B161-97A9AA799E95}"/>
              </a:ext>
            </a:extLst>
          </p:cNvPr>
          <p:cNvSpPr/>
          <p:nvPr/>
        </p:nvSpPr>
        <p:spPr>
          <a:xfrm>
            <a:off x="1690619" y="3903728"/>
            <a:ext cx="1527048" cy="603504"/>
          </a:xfrm>
          <a:prstGeom prst="roundRect">
            <a:avLst/>
          </a:prstGeom>
          <a:solidFill>
            <a:srgbClr val="499B9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500</a:t>
            </a:r>
          </a:p>
        </p:txBody>
      </p:sp>
      <p:sp>
        <p:nvSpPr>
          <p:cNvPr id="113" name="Rounded Rectangle 112">
            <a:hlinkClick r:id="rId14" action="ppaction://hlinksldjump"/>
            <a:extLst>
              <a:ext uri="{FF2B5EF4-FFF2-40B4-BE49-F238E27FC236}">
                <a16:creationId xmlns:a16="http://schemas.microsoft.com/office/drawing/2014/main" id="{A35967CE-1DD1-1A40-9F96-919C262B2F66}"/>
              </a:ext>
            </a:extLst>
          </p:cNvPr>
          <p:cNvSpPr/>
          <p:nvPr/>
        </p:nvSpPr>
        <p:spPr>
          <a:xfrm>
            <a:off x="3300476" y="1180472"/>
            <a:ext cx="1527048" cy="603504"/>
          </a:xfrm>
          <a:prstGeom prst="roundRect">
            <a:avLst/>
          </a:prstGeom>
          <a:solidFill>
            <a:srgbClr val="7ED2C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100</a:t>
            </a:r>
          </a:p>
        </p:txBody>
      </p:sp>
      <p:sp>
        <p:nvSpPr>
          <p:cNvPr id="114" name="Rounded Rectangle 113">
            <a:hlinkClick r:id="rId15" action="ppaction://hlinksldjump"/>
            <a:extLst>
              <a:ext uri="{FF2B5EF4-FFF2-40B4-BE49-F238E27FC236}">
                <a16:creationId xmlns:a16="http://schemas.microsoft.com/office/drawing/2014/main" id="{5B19E99F-9B3B-F44F-9537-D44A966E7C12}"/>
              </a:ext>
            </a:extLst>
          </p:cNvPr>
          <p:cNvSpPr/>
          <p:nvPr/>
        </p:nvSpPr>
        <p:spPr>
          <a:xfrm>
            <a:off x="3303939" y="1862655"/>
            <a:ext cx="1527048" cy="603504"/>
          </a:xfrm>
          <a:prstGeom prst="roundRect">
            <a:avLst/>
          </a:prstGeom>
          <a:solidFill>
            <a:srgbClr val="7ED2C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200</a:t>
            </a:r>
          </a:p>
        </p:txBody>
      </p:sp>
      <p:sp>
        <p:nvSpPr>
          <p:cNvPr id="115" name="Rounded Rectangle 114">
            <a:hlinkClick r:id="rId16" action="ppaction://hlinksldjump"/>
            <a:extLst>
              <a:ext uri="{FF2B5EF4-FFF2-40B4-BE49-F238E27FC236}">
                <a16:creationId xmlns:a16="http://schemas.microsoft.com/office/drawing/2014/main" id="{FDFE1299-16A6-1C4D-BB60-8989199CF68D}"/>
              </a:ext>
            </a:extLst>
          </p:cNvPr>
          <p:cNvSpPr/>
          <p:nvPr/>
        </p:nvSpPr>
        <p:spPr>
          <a:xfrm>
            <a:off x="3300476" y="2539503"/>
            <a:ext cx="1527048" cy="603504"/>
          </a:xfrm>
          <a:prstGeom prst="roundRect">
            <a:avLst/>
          </a:prstGeom>
          <a:solidFill>
            <a:srgbClr val="7ED2C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300</a:t>
            </a:r>
          </a:p>
        </p:txBody>
      </p:sp>
      <p:sp>
        <p:nvSpPr>
          <p:cNvPr id="116" name="Rounded Rectangle 115">
            <a:hlinkClick r:id="rId17" action="ppaction://hlinksldjump"/>
            <a:extLst>
              <a:ext uri="{FF2B5EF4-FFF2-40B4-BE49-F238E27FC236}">
                <a16:creationId xmlns:a16="http://schemas.microsoft.com/office/drawing/2014/main" id="{F831D93E-ED5B-CC40-8327-44DC06C1B86A}"/>
              </a:ext>
            </a:extLst>
          </p:cNvPr>
          <p:cNvSpPr/>
          <p:nvPr/>
        </p:nvSpPr>
        <p:spPr>
          <a:xfrm>
            <a:off x="3300476" y="3216323"/>
            <a:ext cx="1527048" cy="603504"/>
          </a:xfrm>
          <a:prstGeom prst="roundRect">
            <a:avLst/>
          </a:prstGeom>
          <a:solidFill>
            <a:srgbClr val="7ED2C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400</a:t>
            </a:r>
          </a:p>
        </p:txBody>
      </p:sp>
      <p:sp>
        <p:nvSpPr>
          <p:cNvPr id="117" name="Rounded Rectangle 116">
            <a:hlinkClick r:id="rId18" action="ppaction://hlinksldjump"/>
            <a:extLst>
              <a:ext uri="{FF2B5EF4-FFF2-40B4-BE49-F238E27FC236}">
                <a16:creationId xmlns:a16="http://schemas.microsoft.com/office/drawing/2014/main" id="{D82E4B66-EE8D-9942-AD21-279F50FB6C22}"/>
              </a:ext>
            </a:extLst>
          </p:cNvPr>
          <p:cNvSpPr/>
          <p:nvPr/>
        </p:nvSpPr>
        <p:spPr>
          <a:xfrm>
            <a:off x="3300476" y="3903728"/>
            <a:ext cx="1527048" cy="603504"/>
          </a:xfrm>
          <a:prstGeom prst="roundRect">
            <a:avLst/>
          </a:prstGeom>
          <a:solidFill>
            <a:srgbClr val="7ED2C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500</a:t>
            </a:r>
          </a:p>
        </p:txBody>
      </p:sp>
      <p:sp>
        <p:nvSpPr>
          <p:cNvPr id="118" name="Rounded Rectangle 117">
            <a:hlinkClick r:id="rId19" action="ppaction://hlinksldjump"/>
            <a:extLst>
              <a:ext uri="{FF2B5EF4-FFF2-40B4-BE49-F238E27FC236}">
                <a16:creationId xmlns:a16="http://schemas.microsoft.com/office/drawing/2014/main" id="{E2DD62D7-7FE8-6F43-9618-495E705B26DB}"/>
              </a:ext>
            </a:extLst>
          </p:cNvPr>
          <p:cNvSpPr/>
          <p:nvPr/>
        </p:nvSpPr>
        <p:spPr>
          <a:xfrm>
            <a:off x="4903164" y="1175611"/>
            <a:ext cx="1527048" cy="603504"/>
          </a:xfrm>
          <a:prstGeom prst="roundRect">
            <a:avLst/>
          </a:prstGeom>
          <a:solidFill>
            <a:srgbClr val="0A366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100</a:t>
            </a:r>
          </a:p>
        </p:txBody>
      </p:sp>
      <p:sp>
        <p:nvSpPr>
          <p:cNvPr id="119" name="Rounded Rectangle 118">
            <a:hlinkClick r:id="rId20" action="ppaction://hlinksldjump"/>
            <a:extLst>
              <a:ext uri="{FF2B5EF4-FFF2-40B4-BE49-F238E27FC236}">
                <a16:creationId xmlns:a16="http://schemas.microsoft.com/office/drawing/2014/main" id="{E58A3F6A-B137-E146-9A4C-5937020724AF}"/>
              </a:ext>
            </a:extLst>
          </p:cNvPr>
          <p:cNvSpPr/>
          <p:nvPr/>
        </p:nvSpPr>
        <p:spPr>
          <a:xfrm>
            <a:off x="4906627" y="1857794"/>
            <a:ext cx="1527048" cy="603504"/>
          </a:xfrm>
          <a:prstGeom prst="roundRect">
            <a:avLst/>
          </a:prstGeom>
          <a:solidFill>
            <a:srgbClr val="0A366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200</a:t>
            </a:r>
          </a:p>
        </p:txBody>
      </p:sp>
      <p:sp>
        <p:nvSpPr>
          <p:cNvPr id="120" name="Rounded Rectangle 119">
            <a:hlinkClick r:id="rId21" action="ppaction://hlinksldjump"/>
            <a:extLst>
              <a:ext uri="{FF2B5EF4-FFF2-40B4-BE49-F238E27FC236}">
                <a16:creationId xmlns:a16="http://schemas.microsoft.com/office/drawing/2014/main" id="{74476FEB-50C7-7E4D-84BA-007E56E96A84}"/>
              </a:ext>
            </a:extLst>
          </p:cNvPr>
          <p:cNvSpPr/>
          <p:nvPr/>
        </p:nvSpPr>
        <p:spPr>
          <a:xfrm>
            <a:off x="4903164" y="2534642"/>
            <a:ext cx="1527048" cy="603504"/>
          </a:xfrm>
          <a:prstGeom prst="roundRect">
            <a:avLst/>
          </a:prstGeom>
          <a:solidFill>
            <a:srgbClr val="0A366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300</a:t>
            </a:r>
          </a:p>
        </p:txBody>
      </p:sp>
      <p:sp>
        <p:nvSpPr>
          <p:cNvPr id="121" name="Rounded Rectangle 120">
            <a:hlinkClick r:id="rId22" action="ppaction://hlinksldjump"/>
            <a:extLst>
              <a:ext uri="{FF2B5EF4-FFF2-40B4-BE49-F238E27FC236}">
                <a16:creationId xmlns:a16="http://schemas.microsoft.com/office/drawing/2014/main" id="{0B30FBCF-1548-354A-9E00-75FA05ABBEC2}"/>
              </a:ext>
            </a:extLst>
          </p:cNvPr>
          <p:cNvSpPr/>
          <p:nvPr/>
        </p:nvSpPr>
        <p:spPr>
          <a:xfrm>
            <a:off x="4903164" y="3211462"/>
            <a:ext cx="1527048" cy="603504"/>
          </a:xfrm>
          <a:prstGeom prst="roundRect">
            <a:avLst/>
          </a:prstGeom>
          <a:solidFill>
            <a:srgbClr val="0A366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400</a:t>
            </a:r>
          </a:p>
        </p:txBody>
      </p:sp>
      <p:sp>
        <p:nvSpPr>
          <p:cNvPr id="122" name="Rounded Rectangle 121">
            <a:hlinkClick r:id="rId23" action="ppaction://hlinksldjump"/>
            <a:extLst>
              <a:ext uri="{FF2B5EF4-FFF2-40B4-BE49-F238E27FC236}">
                <a16:creationId xmlns:a16="http://schemas.microsoft.com/office/drawing/2014/main" id="{11CC2FDD-A449-6C41-9B77-42E14B8EA917}"/>
              </a:ext>
            </a:extLst>
          </p:cNvPr>
          <p:cNvSpPr/>
          <p:nvPr/>
        </p:nvSpPr>
        <p:spPr>
          <a:xfrm>
            <a:off x="4903164" y="3898867"/>
            <a:ext cx="1527048" cy="603504"/>
          </a:xfrm>
          <a:prstGeom prst="roundRect">
            <a:avLst/>
          </a:prstGeom>
          <a:solidFill>
            <a:srgbClr val="0A3660"/>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500</a:t>
            </a:r>
          </a:p>
        </p:txBody>
      </p:sp>
      <p:sp>
        <p:nvSpPr>
          <p:cNvPr id="123" name="Rounded Rectangle 122">
            <a:hlinkClick r:id="rId24" action="ppaction://hlinksldjump"/>
            <a:extLst>
              <a:ext uri="{FF2B5EF4-FFF2-40B4-BE49-F238E27FC236}">
                <a16:creationId xmlns:a16="http://schemas.microsoft.com/office/drawing/2014/main" id="{6618723D-F9B1-6040-879C-B294E3687C17}"/>
              </a:ext>
            </a:extLst>
          </p:cNvPr>
          <p:cNvSpPr/>
          <p:nvPr/>
        </p:nvSpPr>
        <p:spPr>
          <a:xfrm>
            <a:off x="6517851" y="1171668"/>
            <a:ext cx="1527048" cy="603504"/>
          </a:xfrm>
          <a:prstGeom prst="roundRect">
            <a:avLst/>
          </a:prstGeom>
          <a:solidFill>
            <a:srgbClr val="FAD43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100</a:t>
            </a:r>
          </a:p>
        </p:txBody>
      </p:sp>
      <p:sp>
        <p:nvSpPr>
          <p:cNvPr id="124" name="Rounded Rectangle 123">
            <a:hlinkClick r:id="rId25" action="ppaction://hlinksldjump"/>
            <a:extLst>
              <a:ext uri="{FF2B5EF4-FFF2-40B4-BE49-F238E27FC236}">
                <a16:creationId xmlns:a16="http://schemas.microsoft.com/office/drawing/2014/main" id="{54EE46B1-9092-EB4B-BA90-6924B5AF92C4}"/>
              </a:ext>
            </a:extLst>
          </p:cNvPr>
          <p:cNvSpPr/>
          <p:nvPr/>
        </p:nvSpPr>
        <p:spPr>
          <a:xfrm>
            <a:off x="6521314" y="1853851"/>
            <a:ext cx="1527048" cy="603504"/>
          </a:xfrm>
          <a:prstGeom prst="roundRect">
            <a:avLst/>
          </a:prstGeom>
          <a:solidFill>
            <a:srgbClr val="FAD43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200</a:t>
            </a:r>
          </a:p>
        </p:txBody>
      </p:sp>
      <p:sp>
        <p:nvSpPr>
          <p:cNvPr id="125" name="Rounded Rectangle 124">
            <a:hlinkClick r:id="rId26" action="ppaction://hlinksldjump"/>
            <a:extLst>
              <a:ext uri="{FF2B5EF4-FFF2-40B4-BE49-F238E27FC236}">
                <a16:creationId xmlns:a16="http://schemas.microsoft.com/office/drawing/2014/main" id="{83103E47-A47B-FE4B-82E3-FC82EE07615F}"/>
              </a:ext>
            </a:extLst>
          </p:cNvPr>
          <p:cNvSpPr/>
          <p:nvPr/>
        </p:nvSpPr>
        <p:spPr>
          <a:xfrm>
            <a:off x="6517851" y="2530699"/>
            <a:ext cx="1527048" cy="603504"/>
          </a:xfrm>
          <a:prstGeom prst="roundRect">
            <a:avLst/>
          </a:prstGeom>
          <a:solidFill>
            <a:srgbClr val="FAD43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300</a:t>
            </a:r>
          </a:p>
        </p:txBody>
      </p:sp>
      <p:sp>
        <p:nvSpPr>
          <p:cNvPr id="126" name="Rounded Rectangle 125">
            <a:hlinkClick r:id="rId27" action="ppaction://hlinksldjump"/>
            <a:extLst>
              <a:ext uri="{FF2B5EF4-FFF2-40B4-BE49-F238E27FC236}">
                <a16:creationId xmlns:a16="http://schemas.microsoft.com/office/drawing/2014/main" id="{A5313526-F863-E940-8E54-19C21C123D9D}"/>
              </a:ext>
            </a:extLst>
          </p:cNvPr>
          <p:cNvSpPr/>
          <p:nvPr/>
        </p:nvSpPr>
        <p:spPr>
          <a:xfrm>
            <a:off x="6517851" y="3207519"/>
            <a:ext cx="1527048" cy="603504"/>
          </a:xfrm>
          <a:prstGeom prst="roundRect">
            <a:avLst/>
          </a:prstGeom>
          <a:solidFill>
            <a:srgbClr val="FAD43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400</a:t>
            </a:r>
          </a:p>
        </p:txBody>
      </p:sp>
      <p:sp>
        <p:nvSpPr>
          <p:cNvPr id="127" name="Rounded Rectangle 126">
            <a:hlinkClick r:id="rId28" action="ppaction://hlinksldjump"/>
            <a:extLst>
              <a:ext uri="{FF2B5EF4-FFF2-40B4-BE49-F238E27FC236}">
                <a16:creationId xmlns:a16="http://schemas.microsoft.com/office/drawing/2014/main" id="{6022331D-3A35-4442-AF85-80FAC75C436F}"/>
              </a:ext>
            </a:extLst>
          </p:cNvPr>
          <p:cNvSpPr/>
          <p:nvPr/>
        </p:nvSpPr>
        <p:spPr>
          <a:xfrm>
            <a:off x="6517851" y="3894924"/>
            <a:ext cx="1527048" cy="603504"/>
          </a:xfrm>
          <a:prstGeom prst="roundRect">
            <a:avLst/>
          </a:prstGeom>
          <a:solidFill>
            <a:srgbClr val="FAD438"/>
          </a:solidFill>
          <a:ln w="19050">
            <a:solidFill>
              <a:schemeClr val="accent3">
                <a:lumMod val="50000"/>
              </a:schemeClr>
            </a:solidFill>
          </a:ln>
          <a:effectLst>
            <a:outerShdw blurRad="25400" dist="38100" dir="2700000" algn="tl"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solidFill>
                  <a:schemeClr val="bg1"/>
                </a:solidFill>
                <a:latin typeface="Century Gothic" panose="020B0502020202020204" pitchFamily="34" charset="0"/>
                <a:ea typeface="PBBooksandCoffee" panose="02000603000000000000" pitchFamily="2" charset="0"/>
              </a:rPr>
              <a:t>500</a:t>
            </a:r>
          </a:p>
        </p:txBody>
      </p:sp>
      <p:sp>
        <p:nvSpPr>
          <p:cNvPr id="128" name="TextBox 127">
            <a:extLst>
              <a:ext uri="{FF2B5EF4-FFF2-40B4-BE49-F238E27FC236}">
                <a16:creationId xmlns:a16="http://schemas.microsoft.com/office/drawing/2014/main" id="{6E1B1DE5-D4D3-314C-BD81-954282852A97}"/>
              </a:ext>
            </a:extLst>
          </p:cNvPr>
          <p:cNvSpPr txBox="1"/>
          <p:nvPr/>
        </p:nvSpPr>
        <p:spPr>
          <a:xfrm>
            <a:off x="1666528" y="837779"/>
            <a:ext cx="1602192" cy="307777"/>
          </a:xfrm>
          <a:prstGeom prst="rect">
            <a:avLst/>
          </a:prstGeom>
          <a:noFill/>
        </p:spPr>
        <p:txBody>
          <a:bodyPr wrap="square" rtlCol="0">
            <a:spAutoFit/>
          </a:bodyPr>
          <a:lstStyle/>
          <a:p>
            <a:pPr algn="ctr"/>
            <a:r>
              <a:rPr lang="en-US" sz="1400" dirty="0">
                <a:solidFill>
                  <a:schemeClr val="accent3">
                    <a:lumMod val="50000"/>
                  </a:schemeClr>
                </a:solidFill>
                <a:latin typeface="Century Gothic" panose="020B0502020202020204" pitchFamily="34" charset="0"/>
                <a:ea typeface="PBCaffeineThenAdulting" panose="02000603000000000000" pitchFamily="2" charset="0"/>
              </a:rPr>
              <a:t>CONJUNCTIONS</a:t>
            </a:r>
          </a:p>
        </p:txBody>
      </p:sp>
      <p:sp>
        <p:nvSpPr>
          <p:cNvPr id="129" name="TextBox 128">
            <a:extLst>
              <a:ext uri="{FF2B5EF4-FFF2-40B4-BE49-F238E27FC236}">
                <a16:creationId xmlns:a16="http://schemas.microsoft.com/office/drawing/2014/main" id="{D037E8F3-84FA-F744-B4F0-04345B348D35}"/>
              </a:ext>
            </a:extLst>
          </p:cNvPr>
          <p:cNvSpPr txBox="1"/>
          <p:nvPr/>
        </p:nvSpPr>
        <p:spPr>
          <a:xfrm>
            <a:off x="3268720" y="709538"/>
            <a:ext cx="1578562" cy="523220"/>
          </a:xfrm>
          <a:prstGeom prst="rect">
            <a:avLst/>
          </a:prstGeom>
          <a:noFill/>
        </p:spPr>
        <p:txBody>
          <a:bodyPr wrap="square" rtlCol="0">
            <a:spAutoFit/>
          </a:bodyPr>
          <a:lstStyle/>
          <a:p>
            <a:pPr algn="ctr"/>
            <a:r>
              <a:rPr lang="en-US" sz="1400" dirty="0">
                <a:solidFill>
                  <a:schemeClr val="accent3">
                    <a:lumMod val="50000"/>
                  </a:schemeClr>
                </a:solidFill>
                <a:latin typeface="Century Gothic" panose="020B0502020202020204" pitchFamily="34" charset="0"/>
                <a:ea typeface="PBCaffeineThenAdulting" panose="02000603000000000000" pitchFamily="2" charset="0"/>
              </a:rPr>
              <a:t>INTERJECTIONS &amp; PREPOSITIONS</a:t>
            </a:r>
          </a:p>
        </p:txBody>
      </p:sp>
      <p:sp>
        <p:nvSpPr>
          <p:cNvPr id="130" name="TextBox 129">
            <a:extLst>
              <a:ext uri="{FF2B5EF4-FFF2-40B4-BE49-F238E27FC236}">
                <a16:creationId xmlns:a16="http://schemas.microsoft.com/office/drawing/2014/main" id="{FBD28E71-1AA2-B245-9153-0D0DF2E6DCCF}"/>
              </a:ext>
            </a:extLst>
          </p:cNvPr>
          <p:cNvSpPr txBox="1"/>
          <p:nvPr/>
        </p:nvSpPr>
        <p:spPr>
          <a:xfrm>
            <a:off x="4906627" y="707105"/>
            <a:ext cx="1530753" cy="523220"/>
          </a:xfrm>
          <a:prstGeom prst="rect">
            <a:avLst/>
          </a:prstGeom>
          <a:noFill/>
        </p:spPr>
        <p:txBody>
          <a:bodyPr wrap="square" rtlCol="0">
            <a:spAutoFit/>
          </a:bodyPr>
          <a:lstStyle/>
          <a:p>
            <a:pPr algn="ctr"/>
            <a:r>
              <a:rPr lang="en-US" sz="1400" dirty="0">
                <a:solidFill>
                  <a:schemeClr val="accent3">
                    <a:lumMod val="50000"/>
                  </a:schemeClr>
                </a:solidFill>
                <a:latin typeface="Century Gothic" panose="020B0502020202020204" pitchFamily="34" charset="0"/>
                <a:ea typeface="PBCaffeineThenAdulting" panose="02000603000000000000" pitchFamily="2" charset="0"/>
              </a:rPr>
              <a:t>ADJECTIVES &amp; ADVERBS</a:t>
            </a:r>
          </a:p>
        </p:txBody>
      </p:sp>
      <p:sp>
        <p:nvSpPr>
          <p:cNvPr id="131" name="TextBox 130">
            <a:extLst>
              <a:ext uri="{FF2B5EF4-FFF2-40B4-BE49-F238E27FC236}">
                <a16:creationId xmlns:a16="http://schemas.microsoft.com/office/drawing/2014/main" id="{96049C8F-F390-784F-8740-18F10BA40CF8}"/>
              </a:ext>
            </a:extLst>
          </p:cNvPr>
          <p:cNvSpPr txBox="1"/>
          <p:nvPr/>
        </p:nvSpPr>
        <p:spPr>
          <a:xfrm>
            <a:off x="6642481" y="776347"/>
            <a:ext cx="1277787" cy="307777"/>
          </a:xfrm>
          <a:prstGeom prst="rect">
            <a:avLst/>
          </a:prstGeom>
          <a:noFill/>
        </p:spPr>
        <p:txBody>
          <a:bodyPr wrap="square" rtlCol="0">
            <a:spAutoFit/>
          </a:bodyPr>
          <a:lstStyle/>
          <a:p>
            <a:pPr algn="ctr"/>
            <a:r>
              <a:rPr lang="en-US" sz="1400" dirty="0">
                <a:solidFill>
                  <a:schemeClr val="accent3">
                    <a:lumMod val="50000"/>
                  </a:schemeClr>
                </a:solidFill>
                <a:latin typeface="Century Gothic" panose="020B0502020202020204" pitchFamily="34" charset="0"/>
                <a:ea typeface="PBCaffeineThenAdulting" panose="02000603000000000000" pitchFamily="2" charset="0"/>
              </a:rPr>
              <a:t>VERBS</a:t>
            </a:r>
          </a:p>
        </p:txBody>
      </p:sp>
      <p:pic>
        <p:nvPicPr>
          <p:cNvPr id="38" name="Picture 37">
            <a:hlinkClick r:id="rId29" action="ppaction://hlinksldjump"/>
            <a:extLst>
              <a:ext uri="{FF2B5EF4-FFF2-40B4-BE49-F238E27FC236}">
                <a16:creationId xmlns:a16="http://schemas.microsoft.com/office/drawing/2014/main" id="{A1FD82FE-18FA-C64F-B6AC-6A4A1A2747A9}"/>
              </a:ext>
            </a:extLst>
          </p:cNvPr>
          <p:cNvPicPr>
            <a:picLocks noChangeAspect="1"/>
          </p:cNvPicPr>
          <p:nvPr/>
        </p:nvPicPr>
        <p:blipFill>
          <a:blip r:embed="rId30"/>
          <a:stretch>
            <a:fillRect/>
          </a:stretch>
        </p:blipFill>
        <p:spPr>
          <a:xfrm>
            <a:off x="81280" y="71383"/>
            <a:ext cx="603504" cy="603504"/>
          </a:xfrm>
          <a:prstGeom prst="rect">
            <a:avLst/>
          </a:prstGeom>
          <a:effectLst>
            <a:outerShdw blurRad="25400" dist="38100" dir="2700000" algn="tl" rotWithShape="0">
              <a:prstClr val="black">
                <a:alpha val="70000"/>
              </a:prstClr>
            </a:outerShdw>
          </a:effectLst>
        </p:spPr>
      </p:pic>
    </p:spTree>
    <p:extLst>
      <p:ext uri="{BB962C8B-B14F-4D97-AF65-F5344CB8AC3E}">
        <p14:creationId xmlns:p14="http://schemas.microsoft.com/office/powerpoint/2010/main" val="21314732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99"/>
                                        </p:tgtEl>
                                      </p:cBhvr>
                                    </p:animEffect>
                                    <p:set>
                                      <p:cBhvr>
                                        <p:cTn id="7" dur="1" fill="hold">
                                          <p:stCondLst>
                                            <p:cond delay="499"/>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8" restart="whenNotActive" fill="hold" evtFilter="cancelBubble" nodeType="interactiveSeq">
                <p:stCondLst>
                  <p:cond evt="onClick" delay="0">
                    <p:tgtEl>
                      <p:spTgt spid="104"/>
                    </p:tgtEl>
                  </p:cond>
                </p:stCondLst>
                <p:endSync evt="end" delay="0">
                  <p:rtn val="all"/>
                </p:endSync>
                <p:childTnLst>
                  <p:par>
                    <p:cTn id="9" fill="hold">
                      <p:stCondLst>
                        <p:cond delay="0"/>
                      </p:stCondLst>
                      <p:childTnLst>
                        <p:par>
                          <p:cTn id="10" fill="hold">
                            <p:stCondLst>
                              <p:cond delay="0"/>
                            </p:stCondLst>
                            <p:childTnLst>
                              <p:par>
                                <p:cTn id="11" presetID="9" presetClass="exit" presetSubtype="0" fill="hold" grpId="0" nodeType="clickEffect">
                                  <p:stCondLst>
                                    <p:cond delay="0"/>
                                  </p:stCondLst>
                                  <p:childTnLst>
                                    <p:animEffect transition="out" filter="dissolve">
                                      <p:cBhvr>
                                        <p:cTn id="12" dur="500"/>
                                        <p:tgtEl>
                                          <p:spTgt spid="104"/>
                                        </p:tgtEl>
                                      </p:cBhvr>
                                    </p:animEffect>
                                    <p:set>
                                      <p:cBhvr>
                                        <p:cTn id="13" dur="1" fill="hold">
                                          <p:stCondLst>
                                            <p:cond delay="4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04"/>
                  </p:tgtEl>
                </p:cond>
              </p:nextCondLst>
            </p:seq>
            <p:seq concurrent="1" nextAc="seek">
              <p:cTn id="14" restart="whenNotActive" fill="hold" evtFilter="cancelBubble" nodeType="interactiveSeq">
                <p:stCondLst>
                  <p:cond evt="onClick" delay="0">
                    <p:tgtEl>
                      <p:spTgt spid="105"/>
                    </p:tgtEl>
                  </p:cond>
                </p:stCondLst>
                <p:endSync evt="end" delay="0">
                  <p:rtn val="all"/>
                </p:endSync>
                <p:childTnLst>
                  <p:par>
                    <p:cTn id="15" fill="hold">
                      <p:stCondLst>
                        <p:cond delay="0"/>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105"/>
                                        </p:tgtEl>
                                      </p:cBhvr>
                                    </p:animEffect>
                                    <p:set>
                                      <p:cBhvr>
                                        <p:cTn id="19" dur="1" fill="hold">
                                          <p:stCondLst>
                                            <p:cond delay="499"/>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20" restart="whenNotActive" fill="hold" evtFilter="cancelBubble" nodeType="interactiveSeq">
                <p:stCondLst>
                  <p:cond evt="onClick" delay="0">
                    <p:tgtEl>
                      <p:spTgt spid="106"/>
                    </p:tgtEl>
                  </p:cond>
                </p:stCondLst>
                <p:endSync evt="end" delay="0">
                  <p:rtn val="all"/>
                </p:endSync>
                <p:childTnLst>
                  <p:par>
                    <p:cTn id="21" fill="hold">
                      <p:stCondLst>
                        <p:cond delay="0"/>
                      </p:stCondLst>
                      <p:childTnLst>
                        <p:par>
                          <p:cTn id="22" fill="hold">
                            <p:stCondLst>
                              <p:cond delay="0"/>
                            </p:stCondLst>
                            <p:childTnLst>
                              <p:par>
                                <p:cTn id="23" presetID="9" presetClass="exit" presetSubtype="0" fill="hold" grpId="0" nodeType="clickEffect">
                                  <p:stCondLst>
                                    <p:cond delay="0"/>
                                  </p:stCondLst>
                                  <p:childTnLst>
                                    <p:animEffect transition="out" filter="dissolve">
                                      <p:cBhvr>
                                        <p:cTn id="24" dur="500"/>
                                        <p:tgtEl>
                                          <p:spTgt spid="106"/>
                                        </p:tgtEl>
                                      </p:cBhvr>
                                    </p:animEffect>
                                    <p:set>
                                      <p:cBhvr>
                                        <p:cTn id="25"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26" restart="whenNotActive" fill="hold" evtFilter="cancelBubble" nodeType="interactiveSeq">
                <p:stCondLst>
                  <p:cond evt="onClick" delay="0">
                    <p:tgtEl>
                      <p:spTgt spid="107"/>
                    </p:tgtEl>
                  </p:cond>
                </p:stCondLst>
                <p:endSync evt="end" delay="0">
                  <p:rtn val="all"/>
                </p:endSync>
                <p:childTnLst>
                  <p:par>
                    <p:cTn id="27" fill="hold">
                      <p:stCondLst>
                        <p:cond delay="0"/>
                      </p:stCondLst>
                      <p:childTnLst>
                        <p:par>
                          <p:cTn id="28" fill="hold">
                            <p:stCondLst>
                              <p:cond delay="0"/>
                            </p:stCondLst>
                            <p:childTnLst>
                              <p:par>
                                <p:cTn id="29" presetID="9" presetClass="exit" presetSubtype="0" fill="hold" grpId="0" nodeType="clickEffect">
                                  <p:stCondLst>
                                    <p:cond delay="0"/>
                                  </p:stCondLst>
                                  <p:childTnLst>
                                    <p:animEffect transition="out" filter="dissolve">
                                      <p:cBhvr>
                                        <p:cTn id="30" dur="500"/>
                                        <p:tgtEl>
                                          <p:spTgt spid="107"/>
                                        </p:tgtEl>
                                      </p:cBhvr>
                                    </p:animEffect>
                                    <p:set>
                                      <p:cBhvr>
                                        <p:cTn id="31" dur="1" fill="hold">
                                          <p:stCondLst>
                                            <p:cond delay="499"/>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seq concurrent="1" nextAc="seek">
              <p:cTn id="32" restart="whenNotActive" fill="hold" evtFilter="cancelBubble" nodeType="interactiveSeq">
                <p:stCondLst>
                  <p:cond evt="onClick" delay="0">
                    <p:tgtEl>
                      <p:spTgt spid="108"/>
                    </p:tgtEl>
                  </p:cond>
                </p:stCondLst>
                <p:endSync evt="end" delay="0">
                  <p:rtn val="all"/>
                </p:endSync>
                <p:childTnLst>
                  <p:par>
                    <p:cTn id="33" fill="hold">
                      <p:stCondLst>
                        <p:cond delay="0"/>
                      </p:stCondLst>
                      <p:childTnLst>
                        <p:par>
                          <p:cTn id="34" fill="hold">
                            <p:stCondLst>
                              <p:cond delay="0"/>
                            </p:stCondLst>
                            <p:childTnLst>
                              <p:par>
                                <p:cTn id="35" presetID="9" presetClass="exit" presetSubtype="0" fill="hold" grpId="0" nodeType="clickEffect">
                                  <p:stCondLst>
                                    <p:cond delay="0"/>
                                  </p:stCondLst>
                                  <p:childTnLst>
                                    <p:animEffect transition="out" filter="dissolve">
                                      <p:cBhvr>
                                        <p:cTn id="36" dur="500"/>
                                        <p:tgtEl>
                                          <p:spTgt spid="108"/>
                                        </p:tgtEl>
                                      </p:cBhvr>
                                    </p:animEffect>
                                    <p:set>
                                      <p:cBhvr>
                                        <p:cTn id="37" dur="1" fill="hold">
                                          <p:stCondLst>
                                            <p:cond delay="499"/>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38" restart="whenNotActive" fill="hold" evtFilter="cancelBubble" nodeType="interactiveSeq">
                <p:stCondLst>
                  <p:cond evt="onClick" delay="0">
                    <p:tgtEl>
                      <p:spTgt spid="109"/>
                    </p:tgtEl>
                  </p:cond>
                </p:stCondLst>
                <p:endSync evt="end" delay="0">
                  <p:rtn val="all"/>
                </p:endSync>
                <p:childTnLst>
                  <p:par>
                    <p:cTn id="39" fill="hold">
                      <p:stCondLst>
                        <p:cond delay="0"/>
                      </p:stCondLst>
                      <p:childTnLst>
                        <p:par>
                          <p:cTn id="40" fill="hold">
                            <p:stCondLst>
                              <p:cond delay="0"/>
                            </p:stCondLst>
                            <p:childTnLst>
                              <p:par>
                                <p:cTn id="41" presetID="9" presetClass="exit" presetSubtype="0" fill="hold" grpId="0" nodeType="clickEffect">
                                  <p:stCondLst>
                                    <p:cond delay="0"/>
                                  </p:stCondLst>
                                  <p:childTnLst>
                                    <p:animEffect transition="out" filter="dissolve">
                                      <p:cBhvr>
                                        <p:cTn id="42" dur="500"/>
                                        <p:tgtEl>
                                          <p:spTgt spid="109"/>
                                        </p:tgtEl>
                                      </p:cBhvr>
                                    </p:animEffect>
                                    <p:set>
                                      <p:cBhvr>
                                        <p:cTn id="43" dur="1" fill="hold">
                                          <p:stCondLst>
                                            <p:cond delay="499"/>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44" restart="whenNotActive" fill="hold" evtFilter="cancelBubble" nodeType="interactiveSeq">
                <p:stCondLst>
                  <p:cond evt="onClick" delay="0">
                    <p:tgtEl>
                      <p:spTgt spid="110"/>
                    </p:tgtEl>
                  </p:cond>
                </p:stCondLst>
                <p:endSync evt="end" delay="0">
                  <p:rtn val="all"/>
                </p:endSync>
                <p:childTnLst>
                  <p:par>
                    <p:cTn id="45" fill="hold">
                      <p:stCondLst>
                        <p:cond delay="0"/>
                      </p:stCondLst>
                      <p:childTnLst>
                        <p:par>
                          <p:cTn id="46" fill="hold">
                            <p:stCondLst>
                              <p:cond delay="0"/>
                            </p:stCondLst>
                            <p:childTnLst>
                              <p:par>
                                <p:cTn id="47" presetID="9" presetClass="exit" presetSubtype="0" fill="hold" grpId="0" nodeType="clickEffect">
                                  <p:stCondLst>
                                    <p:cond delay="0"/>
                                  </p:stCondLst>
                                  <p:childTnLst>
                                    <p:animEffect transition="out" filter="dissolve">
                                      <p:cBhvr>
                                        <p:cTn id="48" dur="500"/>
                                        <p:tgtEl>
                                          <p:spTgt spid="110"/>
                                        </p:tgtEl>
                                      </p:cBhvr>
                                    </p:animEffect>
                                    <p:set>
                                      <p:cBhvr>
                                        <p:cTn id="49" dur="1" fill="hold">
                                          <p:stCondLst>
                                            <p:cond delay="499"/>
                                          </p:stCondLst>
                                        </p:cTn>
                                        <p:tgtEl>
                                          <p:spTgt spid="110"/>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seq concurrent="1" nextAc="seek">
              <p:cTn id="50" restart="whenNotActive" fill="hold" evtFilter="cancelBubble" nodeType="interactiveSeq">
                <p:stCondLst>
                  <p:cond evt="onClick" delay="0">
                    <p:tgtEl>
                      <p:spTgt spid="111"/>
                    </p:tgtEl>
                  </p:cond>
                </p:stCondLst>
                <p:endSync evt="end" delay="0">
                  <p:rtn val="all"/>
                </p:endSync>
                <p:childTnLst>
                  <p:par>
                    <p:cTn id="51" fill="hold">
                      <p:stCondLst>
                        <p:cond delay="0"/>
                      </p:stCondLst>
                      <p:childTnLst>
                        <p:par>
                          <p:cTn id="52" fill="hold">
                            <p:stCondLst>
                              <p:cond delay="0"/>
                            </p:stCondLst>
                            <p:childTnLst>
                              <p:par>
                                <p:cTn id="53" presetID="9" presetClass="exit" presetSubtype="0" fill="hold" grpId="0" nodeType="clickEffect">
                                  <p:stCondLst>
                                    <p:cond delay="0"/>
                                  </p:stCondLst>
                                  <p:childTnLst>
                                    <p:animEffect transition="out" filter="dissolve">
                                      <p:cBhvr>
                                        <p:cTn id="54" dur="500"/>
                                        <p:tgtEl>
                                          <p:spTgt spid="111"/>
                                        </p:tgtEl>
                                      </p:cBhvr>
                                    </p:animEffect>
                                    <p:set>
                                      <p:cBhvr>
                                        <p:cTn id="55" dur="1" fill="hold">
                                          <p:stCondLst>
                                            <p:cond delay="499"/>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56" restart="whenNotActive" fill="hold" evtFilter="cancelBubble" nodeType="interactiveSeq">
                <p:stCondLst>
                  <p:cond evt="onClick" delay="0">
                    <p:tgtEl>
                      <p:spTgt spid="112"/>
                    </p:tgtEl>
                  </p:cond>
                </p:stCondLst>
                <p:endSync evt="end" delay="0">
                  <p:rtn val="all"/>
                </p:endSync>
                <p:childTnLst>
                  <p:par>
                    <p:cTn id="57" fill="hold">
                      <p:stCondLst>
                        <p:cond delay="0"/>
                      </p:stCondLst>
                      <p:childTnLst>
                        <p:par>
                          <p:cTn id="58" fill="hold">
                            <p:stCondLst>
                              <p:cond delay="0"/>
                            </p:stCondLst>
                            <p:childTnLst>
                              <p:par>
                                <p:cTn id="59" presetID="9" presetClass="exit" presetSubtype="0" fill="hold" grpId="0" nodeType="clickEffect">
                                  <p:stCondLst>
                                    <p:cond delay="0"/>
                                  </p:stCondLst>
                                  <p:childTnLst>
                                    <p:animEffect transition="out" filter="dissolve">
                                      <p:cBhvr>
                                        <p:cTn id="60" dur="500"/>
                                        <p:tgtEl>
                                          <p:spTgt spid="112"/>
                                        </p:tgtEl>
                                      </p:cBhvr>
                                    </p:animEffect>
                                    <p:set>
                                      <p:cBhvr>
                                        <p:cTn id="61" dur="1" fill="hold">
                                          <p:stCondLst>
                                            <p:cond delay="499"/>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62" restart="whenNotActive" fill="hold" evtFilter="cancelBubble" nodeType="interactiveSeq">
                <p:stCondLst>
                  <p:cond evt="onClick" delay="0">
                    <p:tgtEl>
                      <p:spTgt spid="113"/>
                    </p:tgtEl>
                  </p:cond>
                </p:stCondLst>
                <p:endSync evt="end" delay="0">
                  <p:rtn val="all"/>
                </p:endSync>
                <p:childTnLst>
                  <p:par>
                    <p:cTn id="63" fill="hold">
                      <p:stCondLst>
                        <p:cond delay="0"/>
                      </p:stCondLst>
                      <p:childTnLst>
                        <p:par>
                          <p:cTn id="64" fill="hold">
                            <p:stCondLst>
                              <p:cond delay="0"/>
                            </p:stCondLst>
                            <p:childTnLst>
                              <p:par>
                                <p:cTn id="65" presetID="9" presetClass="exit" presetSubtype="0" fill="hold" grpId="0" nodeType="clickEffect">
                                  <p:stCondLst>
                                    <p:cond delay="0"/>
                                  </p:stCondLst>
                                  <p:childTnLst>
                                    <p:animEffect transition="out" filter="dissolve">
                                      <p:cBhvr>
                                        <p:cTn id="66" dur="500"/>
                                        <p:tgtEl>
                                          <p:spTgt spid="113"/>
                                        </p:tgtEl>
                                      </p:cBhvr>
                                    </p:animEffect>
                                    <p:set>
                                      <p:cBhvr>
                                        <p:cTn id="67" dur="1" fill="hold">
                                          <p:stCondLst>
                                            <p:cond delay="499"/>
                                          </p:stCondLst>
                                        </p:cTn>
                                        <p:tgtEl>
                                          <p:spTgt spid="113"/>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68" restart="whenNotActive" fill="hold" evtFilter="cancelBubble" nodeType="interactiveSeq">
                <p:stCondLst>
                  <p:cond evt="onClick" delay="0">
                    <p:tgtEl>
                      <p:spTgt spid="114"/>
                    </p:tgtEl>
                  </p:cond>
                </p:stCondLst>
                <p:endSync evt="end" delay="0">
                  <p:rtn val="all"/>
                </p:endSync>
                <p:childTnLst>
                  <p:par>
                    <p:cTn id="69" fill="hold">
                      <p:stCondLst>
                        <p:cond delay="0"/>
                      </p:stCondLst>
                      <p:childTnLst>
                        <p:par>
                          <p:cTn id="70" fill="hold">
                            <p:stCondLst>
                              <p:cond delay="0"/>
                            </p:stCondLst>
                            <p:childTnLst>
                              <p:par>
                                <p:cTn id="71" presetID="9" presetClass="exit" presetSubtype="0" fill="hold" grpId="0" nodeType="clickEffect">
                                  <p:stCondLst>
                                    <p:cond delay="0"/>
                                  </p:stCondLst>
                                  <p:childTnLst>
                                    <p:animEffect transition="out" filter="dissolve">
                                      <p:cBhvr>
                                        <p:cTn id="72" dur="500"/>
                                        <p:tgtEl>
                                          <p:spTgt spid="114"/>
                                        </p:tgtEl>
                                      </p:cBhvr>
                                    </p:animEffect>
                                    <p:set>
                                      <p:cBhvr>
                                        <p:cTn id="73" dur="1" fill="hold">
                                          <p:stCondLst>
                                            <p:cond delay="499"/>
                                          </p:stCondLst>
                                        </p:cTn>
                                        <p:tgtEl>
                                          <p:spTgt spid="11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seq concurrent="1" nextAc="seek">
              <p:cTn id="74" restart="whenNotActive" fill="hold" evtFilter="cancelBubble" nodeType="interactiveSeq">
                <p:stCondLst>
                  <p:cond evt="onClick" delay="0">
                    <p:tgtEl>
                      <p:spTgt spid="115"/>
                    </p:tgtEl>
                  </p:cond>
                </p:stCondLst>
                <p:endSync evt="end" delay="0">
                  <p:rtn val="all"/>
                </p:endSync>
                <p:childTnLst>
                  <p:par>
                    <p:cTn id="75" fill="hold">
                      <p:stCondLst>
                        <p:cond delay="0"/>
                      </p:stCondLst>
                      <p:childTnLst>
                        <p:par>
                          <p:cTn id="76" fill="hold">
                            <p:stCondLst>
                              <p:cond delay="0"/>
                            </p:stCondLst>
                            <p:childTnLst>
                              <p:par>
                                <p:cTn id="77" presetID="9" presetClass="exit" presetSubtype="0" fill="hold" grpId="0" nodeType="clickEffect">
                                  <p:stCondLst>
                                    <p:cond delay="0"/>
                                  </p:stCondLst>
                                  <p:childTnLst>
                                    <p:animEffect transition="out" filter="dissolve">
                                      <p:cBhvr>
                                        <p:cTn id="78" dur="500"/>
                                        <p:tgtEl>
                                          <p:spTgt spid="115"/>
                                        </p:tgtEl>
                                      </p:cBhvr>
                                    </p:animEffect>
                                    <p:set>
                                      <p:cBhvr>
                                        <p:cTn id="79" dur="1" fill="hold">
                                          <p:stCondLst>
                                            <p:cond delay="499"/>
                                          </p:stCondLst>
                                        </p:cTn>
                                        <p:tgtEl>
                                          <p:spTgt spid="115"/>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80" restart="whenNotActive" fill="hold" evtFilter="cancelBubble" nodeType="interactiveSeq">
                <p:stCondLst>
                  <p:cond evt="onClick" delay="0">
                    <p:tgtEl>
                      <p:spTgt spid="116"/>
                    </p:tgtEl>
                  </p:cond>
                </p:stCondLst>
                <p:endSync evt="end" delay="0">
                  <p:rtn val="all"/>
                </p:endSync>
                <p:childTnLst>
                  <p:par>
                    <p:cTn id="81" fill="hold">
                      <p:stCondLst>
                        <p:cond delay="0"/>
                      </p:stCondLst>
                      <p:childTnLst>
                        <p:par>
                          <p:cTn id="82" fill="hold">
                            <p:stCondLst>
                              <p:cond delay="0"/>
                            </p:stCondLst>
                            <p:childTnLst>
                              <p:par>
                                <p:cTn id="83" presetID="9" presetClass="exit" presetSubtype="0" fill="hold" grpId="0" nodeType="clickEffect">
                                  <p:stCondLst>
                                    <p:cond delay="0"/>
                                  </p:stCondLst>
                                  <p:childTnLst>
                                    <p:animEffect transition="out" filter="dissolve">
                                      <p:cBhvr>
                                        <p:cTn id="84" dur="500"/>
                                        <p:tgtEl>
                                          <p:spTgt spid="116"/>
                                        </p:tgtEl>
                                      </p:cBhvr>
                                    </p:animEffect>
                                    <p:set>
                                      <p:cBhvr>
                                        <p:cTn id="85"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16"/>
                  </p:tgtEl>
                </p:cond>
              </p:nextCondLst>
            </p:seq>
            <p:seq concurrent="1" nextAc="seek">
              <p:cTn id="86" restart="whenNotActive" fill="hold" evtFilter="cancelBubble" nodeType="interactiveSeq">
                <p:stCondLst>
                  <p:cond evt="onClick" delay="0">
                    <p:tgtEl>
                      <p:spTgt spid="117"/>
                    </p:tgtEl>
                  </p:cond>
                </p:stCondLst>
                <p:endSync evt="end" delay="0">
                  <p:rtn val="all"/>
                </p:endSync>
                <p:childTnLst>
                  <p:par>
                    <p:cTn id="87" fill="hold">
                      <p:stCondLst>
                        <p:cond delay="0"/>
                      </p:stCondLst>
                      <p:childTnLst>
                        <p:par>
                          <p:cTn id="88" fill="hold">
                            <p:stCondLst>
                              <p:cond delay="0"/>
                            </p:stCondLst>
                            <p:childTnLst>
                              <p:par>
                                <p:cTn id="89" presetID="9" presetClass="exit" presetSubtype="0" fill="hold" grpId="0" nodeType="clickEffect">
                                  <p:stCondLst>
                                    <p:cond delay="0"/>
                                  </p:stCondLst>
                                  <p:childTnLst>
                                    <p:animEffect transition="out" filter="dissolve">
                                      <p:cBhvr>
                                        <p:cTn id="90" dur="500"/>
                                        <p:tgtEl>
                                          <p:spTgt spid="117"/>
                                        </p:tgtEl>
                                      </p:cBhvr>
                                    </p:animEffect>
                                    <p:set>
                                      <p:cBhvr>
                                        <p:cTn id="91" dur="1" fill="hold">
                                          <p:stCondLst>
                                            <p:cond delay="499"/>
                                          </p:stCondLst>
                                        </p:cTn>
                                        <p:tgtEl>
                                          <p:spTgt spid="117"/>
                                        </p:tgtEl>
                                        <p:attrNameLst>
                                          <p:attrName>style.visibility</p:attrName>
                                        </p:attrNameLst>
                                      </p:cBhvr>
                                      <p:to>
                                        <p:strVal val="hidden"/>
                                      </p:to>
                                    </p:set>
                                  </p:childTnLst>
                                </p:cTn>
                              </p:par>
                            </p:childTnLst>
                          </p:cTn>
                        </p:par>
                      </p:childTnLst>
                    </p:cTn>
                  </p:par>
                </p:childTnLst>
              </p:cTn>
              <p:nextCondLst>
                <p:cond evt="onClick" delay="0">
                  <p:tgtEl>
                    <p:spTgt spid="117"/>
                  </p:tgtEl>
                </p:cond>
              </p:nextCondLst>
            </p:seq>
            <p:seq concurrent="1" nextAc="seek">
              <p:cTn id="92" restart="whenNotActive" fill="hold" evtFilter="cancelBubble" nodeType="interactiveSeq">
                <p:stCondLst>
                  <p:cond evt="onClick" delay="0">
                    <p:tgtEl>
                      <p:spTgt spid="118"/>
                    </p:tgtEl>
                  </p:cond>
                </p:stCondLst>
                <p:endSync evt="end" delay="0">
                  <p:rtn val="all"/>
                </p:endSync>
                <p:childTnLst>
                  <p:par>
                    <p:cTn id="93" fill="hold">
                      <p:stCondLst>
                        <p:cond delay="0"/>
                      </p:stCondLst>
                      <p:childTnLst>
                        <p:par>
                          <p:cTn id="94" fill="hold">
                            <p:stCondLst>
                              <p:cond delay="0"/>
                            </p:stCondLst>
                            <p:childTnLst>
                              <p:par>
                                <p:cTn id="95" presetID="9" presetClass="exit" presetSubtype="0" fill="hold" grpId="0" nodeType="clickEffect">
                                  <p:stCondLst>
                                    <p:cond delay="0"/>
                                  </p:stCondLst>
                                  <p:childTnLst>
                                    <p:animEffect transition="out" filter="dissolve">
                                      <p:cBhvr>
                                        <p:cTn id="96" dur="500"/>
                                        <p:tgtEl>
                                          <p:spTgt spid="118"/>
                                        </p:tgtEl>
                                      </p:cBhvr>
                                    </p:animEffect>
                                    <p:set>
                                      <p:cBhvr>
                                        <p:cTn id="97" dur="1" fill="hold">
                                          <p:stCondLst>
                                            <p:cond delay="499"/>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98" restart="whenNotActive" fill="hold" evtFilter="cancelBubble" nodeType="interactiveSeq">
                <p:stCondLst>
                  <p:cond evt="onClick" delay="0">
                    <p:tgtEl>
                      <p:spTgt spid="119"/>
                    </p:tgtEl>
                  </p:cond>
                </p:stCondLst>
                <p:endSync evt="end" delay="0">
                  <p:rtn val="all"/>
                </p:endSync>
                <p:childTnLst>
                  <p:par>
                    <p:cTn id="99" fill="hold">
                      <p:stCondLst>
                        <p:cond delay="0"/>
                      </p:stCondLst>
                      <p:childTnLst>
                        <p:par>
                          <p:cTn id="100" fill="hold">
                            <p:stCondLst>
                              <p:cond delay="0"/>
                            </p:stCondLst>
                            <p:childTnLst>
                              <p:par>
                                <p:cTn id="101" presetID="9" presetClass="exit" presetSubtype="0" fill="hold" grpId="0" nodeType="clickEffect">
                                  <p:stCondLst>
                                    <p:cond delay="0"/>
                                  </p:stCondLst>
                                  <p:childTnLst>
                                    <p:animEffect transition="out" filter="dissolve">
                                      <p:cBhvr>
                                        <p:cTn id="102" dur="500"/>
                                        <p:tgtEl>
                                          <p:spTgt spid="119"/>
                                        </p:tgtEl>
                                      </p:cBhvr>
                                    </p:animEffect>
                                    <p:set>
                                      <p:cBhvr>
                                        <p:cTn id="103" dur="1" fill="hold">
                                          <p:stCondLst>
                                            <p:cond delay="499"/>
                                          </p:stCondLst>
                                        </p:cTn>
                                        <p:tgtEl>
                                          <p:spTgt spid="119"/>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104" restart="whenNotActive" fill="hold" evtFilter="cancelBubble" nodeType="interactiveSeq">
                <p:stCondLst>
                  <p:cond evt="onClick" delay="0">
                    <p:tgtEl>
                      <p:spTgt spid="120"/>
                    </p:tgtEl>
                  </p:cond>
                </p:stCondLst>
                <p:endSync evt="end" delay="0">
                  <p:rtn val="all"/>
                </p:endSync>
                <p:childTnLst>
                  <p:par>
                    <p:cTn id="105" fill="hold">
                      <p:stCondLst>
                        <p:cond delay="0"/>
                      </p:stCondLst>
                      <p:childTnLst>
                        <p:par>
                          <p:cTn id="106" fill="hold">
                            <p:stCondLst>
                              <p:cond delay="0"/>
                            </p:stCondLst>
                            <p:childTnLst>
                              <p:par>
                                <p:cTn id="107" presetID="9" presetClass="exit" presetSubtype="0" fill="hold" grpId="0" nodeType="clickEffect">
                                  <p:stCondLst>
                                    <p:cond delay="0"/>
                                  </p:stCondLst>
                                  <p:childTnLst>
                                    <p:animEffect transition="out" filter="dissolve">
                                      <p:cBhvr>
                                        <p:cTn id="108" dur="500"/>
                                        <p:tgtEl>
                                          <p:spTgt spid="120"/>
                                        </p:tgtEl>
                                      </p:cBhvr>
                                    </p:animEffect>
                                    <p:set>
                                      <p:cBhvr>
                                        <p:cTn id="109"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110" restart="whenNotActive" fill="hold" evtFilter="cancelBubble" nodeType="interactiveSeq">
                <p:stCondLst>
                  <p:cond evt="onClick" delay="0">
                    <p:tgtEl>
                      <p:spTgt spid="121"/>
                    </p:tgtEl>
                  </p:cond>
                </p:stCondLst>
                <p:endSync evt="end" delay="0">
                  <p:rtn val="all"/>
                </p:endSync>
                <p:childTnLst>
                  <p:par>
                    <p:cTn id="111" fill="hold">
                      <p:stCondLst>
                        <p:cond delay="0"/>
                      </p:stCondLst>
                      <p:childTnLst>
                        <p:par>
                          <p:cTn id="112" fill="hold">
                            <p:stCondLst>
                              <p:cond delay="0"/>
                            </p:stCondLst>
                            <p:childTnLst>
                              <p:par>
                                <p:cTn id="113" presetID="9" presetClass="exit" presetSubtype="0" fill="hold" grpId="0" nodeType="clickEffect">
                                  <p:stCondLst>
                                    <p:cond delay="0"/>
                                  </p:stCondLst>
                                  <p:childTnLst>
                                    <p:animEffect transition="out" filter="dissolve">
                                      <p:cBhvr>
                                        <p:cTn id="114" dur="500"/>
                                        <p:tgtEl>
                                          <p:spTgt spid="121"/>
                                        </p:tgtEl>
                                      </p:cBhvr>
                                    </p:animEffect>
                                    <p:set>
                                      <p:cBhvr>
                                        <p:cTn id="115" dur="1" fill="hold">
                                          <p:stCondLst>
                                            <p:cond delay="499"/>
                                          </p:stCondLst>
                                        </p:cTn>
                                        <p:tgtEl>
                                          <p:spTgt spid="121"/>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116" restart="whenNotActive" fill="hold" evtFilter="cancelBubble" nodeType="interactiveSeq">
                <p:stCondLst>
                  <p:cond evt="onClick" delay="0">
                    <p:tgtEl>
                      <p:spTgt spid="122"/>
                    </p:tgtEl>
                  </p:cond>
                </p:stCondLst>
                <p:endSync evt="end" delay="0">
                  <p:rtn val="all"/>
                </p:endSync>
                <p:childTnLst>
                  <p:par>
                    <p:cTn id="117" fill="hold">
                      <p:stCondLst>
                        <p:cond delay="0"/>
                      </p:stCondLst>
                      <p:childTnLst>
                        <p:par>
                          <p:cTn id="118" fill="hold">
                            <p:stCondLst>
                              <p:cond delay="0"/>
                            </p:stCondLst>
                            <p:childTnLst>
                              <p:par>
                                <p:cTn id="119" presetID="9" presetClass="exit" presetSubtype="0" fill="hold" grpId="0" nodeType="clickEffect">
                                  <p:stCondLst>
                                    <p:cond delay="0"/>
                                  </p:stCondLst>
                                  <p:childTnLst>
                                    <p:animEffect transition="out" filter="dissolve">
                                      <p:cBhvr>
                                        <p:cTn id="120" dur="500"/>
                                        <p:tgtEl>
                                          <p:spTgt spid="122"/>
                                        </p:tgtEl>
                                      </p:cBhvr>
                                    </p:animEffect>
                                    <p:set>
                                      <p:cBhvr>
                                        <p:cTn id="121" dur="1" fill="hold">
                                          <p:stCondLst>
                                            <p:cond delay="499"/>
                                          </p:stCondLst>
                                        </p:cTn>
                                        <p:tgtEl>
                                          <p:spTgt spid="122"/>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seq concurrent="1" nextAc="seek">
              <p:cTn id="122" restart="whenNotActive" fill="hold" evtFilter="cancelBubble" nodeType="interactiveSeq">
                <p:stCondLst>
                  <p:cond evt="onClick" delay="0">
                    <p:tgtEl>
                      <p:spTgt spid="123"/>
                    </p:tgtEl>
                  </p:cond>
                </p:stCondLst>
                <p:endSync evt="end" delay="0">
                  <p:rtn val="all"/>
                </p:endSync>
                <p:childTnLst>
                  <p:par>
                    <p:cTn id="123" fill="hold">
                      <p:stCondLst>
                        <p:cond delay="0"/>
                      </p:stCondLst>
                      <p:childTnLst>
                        <p:par>
                          <p:cTn id="124" fill="hold">
                            <p:stCondLst>
                              <p:cond delay="0"/>
                            </p:stCondLst>
                            <p:childTnLst>
                              <p:par>
                                <p:cTn id="125" presetID="9" presetClass="exit" presetSubtype="0" fill="hold" grpId="0" nodeType="clickEffect">
                                  <p:stCondLst>
                                    <p:cond delay="0"/>
                                  </p:stCondLst>
                                  <p:childTnLst>
                                    <p:animEffect transition="out" filter="dissolve">
                                      <p:cBhvr>
                                        <p:cTn id="126" dur="500"/>
                                        <p:tgtEl>
                                          <p:spTgt spid="123"/>
                                        </p:tgtEl>
                                      </p:cBhvr>
                                    </p:animEffect>
                                    <p:set>
                                      <p:cBhvr>
                                        <p:cTn id="127" dur="1" fill="hold">
                                          <p:stCondLst>
                                            <p:cond delay="499"/>
                                          </p:stCondLst>
                                        </p:cTn>
                                        <p:tgtEl>
                                          <p:spTgt spid="123"/>
                                        </p:tgtEl>
                                        <p:attrNameLst>
                                          <p:attrName>style.visibility</p:attrName>
                                        </p:attrNameLst>
                                      </p:cBhvr>
                                      <p:to>
                                        <p:strVal val="hidden"/>
                                      </p:to>
                                    </p:set>
                                  </p:childTnLst>
                                </p:cTn>
                              </p:par>
                            </p:childTnLst>
                          </p:cTn>
                        </p:par>
                      </p:childTnLst>
                    </p:cTn>
                  </p:par>
                </p:childTnLst>
              </p:cTn>
              <p:nextCondLst>
                <p:cond evt="onClick" delay="0">
                  <p:tgtEl>
                    <p:spTgt spid="123"/>
                  </p:tgtEl>
                </p:cond>
              </p:nextCondLst>
            </p:seq>
            <p:seq concurrent="1" nextAc="seek">
              <p:cTn id="128" restart="whenNotActive" fill="hold" evtFilter="cancelBubble" nodeType="interactiveSeq">
                <p:stCondLst>
                  <p:cond evt="onClick" delay="0">
                    <p:tgtEl>
                      <p:spTgt spid="124"/>
                    </p:tgtEl>
                  </p:cond>
                </p:stCondLst>
                <p:endSync evt="end" delay="0">
                  <p:rtn val="all"/>
                </p:endSync>
                <p:childTnLst>
                  <p:par>
                    <p:cTn id="129" fill="hold">
                      <p:stCondLst>
                        <p:cond delay="0"/>
                      </p:stCondLst>
                      <p:childTnLst>
                        <p:par>
                          <p:cTn id="130" fill="hold">
                            <p:stCondLst>
                              <p:cond delay="0"/>
                            </p:stCondLst>
                            <p:childTnLst>
                              <p:par>
                                <p:cTn id="131" presetID="9" presetClass="exit" presetSubtype="0" fill="hold" grpId="0" nodeType="clickEffect">
                                  <p:stCondLst>
                                    <p:cond delay="0"/>
                                  </p:stCondLst>
                                  <p:childTnLst>
                                    <p:animEffect transition="out" filter="dissolve">
                                      <p:cBhvr>
                                        <p:cTn id="132" dur="500"/>
                                        <p:tgtEl>
                                          <p:spTgt spid="124"/>
                                        </p:tgtEl>
                                      </p:cBhvr>
                                    </p:animEffect>
                                    <p:set>
                                      <p:cBhvr>
                                        <p:cTn id="133" dur="1" fill="hold">
                                          <p:stCondLst>
                                            <p:cond delay="499"/>
                                          </p:stCondLst>
                                        </p:cTn>
                                        <p:tgtEl>
                                          <p:spTgt spid="124"/>
                                        </p:tgtEl>
                                        <p:attrNameLst>
                                          <p:attrName>style.visibility</p:attrName>
                                        </p:attrNameLst>
                                      </p:cBhvr>
                                      <p:to>
                                        <p:strVal val="hidden"/>
                                      </p:to>
                                    </p:set>
                                  </p:childTnLst>
                                </p:cTn>
                              </p:par>
                            </p:childTnLst>
                          </p:cTn>
                        </p:par>
                      </p:childTnLst>
                    </p:cTn>
                  </p:par>
                </p:childTnLst>
              </p:cTn>
              <p:nextCondLst>
                <p:cond evt="onClick" delay="0">
                  <p:tgtEl>
                    <p:spTgt spid="124"/>
                  </p:tgtEl>
                </p:cond>
              </p:nextCondLst>
            </p:seq>
            <p:seq concurrent="1" nextAc="seek">
              <p:cTn id="134" restart="whenNotActive" fill="hold" evtFilter="cancelBubble" nodeType="interactiveSeq">
                <p:stCondLst>
                  <p:cond evt="onClick" delay="0">
                    <p:tgtEl>
                      <p:spTgt spid="125"/>
                    </p:tgtEl>
                  </p:cond>
                </p:stCondLst>
                <p:endSync evt="end" delay="0">
                  <p:rtn val="all"/>
                </p:endSync>
                <p:childTnLst>
                  <p:par>
                    <p:cTn id="135" fill="hold">
                      <p:stCondLst>
                        <p:cond delay="0"/>
                      </p:stCondLst>
                      <p:childTnLst>
                        <p:par>
                          <p:cTn id="136" fill="hold">
                            <p:stCondLst>
                              <p:cond delay="0"/>
                            </p:stCondLst>
                            <p:childTnLst>
                              <p:par>
                                <p:cTn id="137" presetID="9" presetClass="exit" presetSubtype="0" fill="hold" grpId="0" nodeType="clickEffect">
                                  <p:stCondLst>
                                    <p:cond delay="0"/>
                                  </p:stCondLst>
                                  <p:childTnLst>
                                    <p:animEffect transition="out" filter="dissolve">
                                      <p:cBhvr>
                                        <p:cTn id="138" dur="500"/>
                                        <p:tgtEl>
                                          <p:spTgt spid="125"/>
                                        </p:tgtEl>
                                      </p:cBhvr>
                                    </p:animEffect>
                                    <p:set>
                                      <p:cBhvr>
                                        <p:cTn id="139" dur="1" fill="hold">
                                          <p:stCondLst>
                                            <p:cond delay="499"/>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seq concurrent="1" nextAc="seek">
              <p:cTn id="140" restart="whenNotActive" fill="hold" evtFilter="cancelBubble" nodeType="interactiveSeq">
                <p:stCondLst>
                  <p:cond evt="onClick" delay="0">
                    <p:tgtEl>
                      <p:spTgt spid="126"/>
                    </p:tgtEl>
                  </p:cond>
                </p:stCondLst>
                <p:endSync evt="end" delay="0">
                  <p:rtn val="all"/>
                </p:endSync>
                <p:childTnLst>
                  <p:par>
                    <p:cTn id="141" fill="hold">
                      <p:stCondLst>
                        <p:cond delay="0"/>
                      </p:stCondLst>
                      <p:childTnLst>
                        <p:par>
                          <p:cTn id="142" fill="hold">
                            <p:stCondLst>
                              <p:cond delay="0"/>
                            </p:stCondLst>
                            <p:childTnLst>
                              <p:par>
                                <p:cTn id="143" presetID="9" presetClass="exit" presetSubtype="0" fill="hold" grpId="0" nodeType="clickEffect">
                                  <p:stCondLst>
                                    <p:cond delay="0"/>
                                  </p:stCondLst>
                                  <p:childTnLst>
                                    <p:animEffect transition="out" filter="dissolve">
                                      <p:cBhvr>
                                        <p:cTn id="144" dur="500"/>
                                        <p:tgtEl>
                                          <p:spTgt spid="126"/>
                                        </p:tgtEl>
                                      </p:cBhvr>
                                    </p:animEffect>
                                    <p:set>
                                      <p:cBhvr>
                                        <p:cTn id="145" dur="1" fill="hold">
                                          <p:stCondLst>
                                            <p:cond delay="4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146" restart="whenNotActive" fill="hold" evtFilter="cancelBubble" nodeType="interactiveSeq">
                <p:stCondLst>
                  <p:cond evt="onClick" delay="0">
                    <p:tgtEl>
                      <p:spTgt spid="127"/>
                    </p:tgtEl>
                  </p:cond>
                </p:stCondLst>
                <p:endSync evt="end" delay="0">
                  <p:rtn val="all"/>
                </p:endSync>
                <p:childTnLst>
                  <p:par>
                    <p:cTn id="147" fill="hold">
                      <p:stCondLst>
                        <p:cond delay="0"/>
                      </p:stCondLst>
                      <p:childTnLst>
                        <p:par>
                          <p:cTn id="148" fill="hold">
                            <p:stCondLst>
                              <p:cond delay="0"/>
                            </p:stCondLst>
                            <p:childTnLst>
                              <p:par>
                                <p:cTn id="149" presetID="9" presetClass="exit" presetSubtype="0" fill="hold" grpId="0" nodeType="clickEffect">
                                  <p:stCondLst>
                                    <p:cond delay="0"/>
                                  </p:stCondLst>
                                  <p:childTnLst>
                                    <p:animEffect transition="out" filter="dissolve">
                                      <p:cBhvr>
                                        <p:cTn id="150" dur="500"/>
                                        <p:tgtEl>
                                          <p:spTgt spid="127"/>
                                        </p:tgtEl>
                                      </p:cBhvr>
                                    </p:animEffect>
                                    <p:set>
                                      <p:cBhvr>
                                        <p:cTn id="151" dur="1" fill="hold">
                                          <p:stCondLst>
                                            <p:cond delay="4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childTnLst>
        </p:cTn>
      </p:par>
    </p:tnLst>
    <p:bldLst>
      <p:bldP spid="99"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21FD1853-278A-CC4E-931A-C9136FC58398}"/>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BC50FF46-D61E-5A41-B181-924BB2E16CE4}"/>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F4AA62D5-7CC4-2347-9972-1E41B42F5B66}"/>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04F5500E-562A-AF43-B819-44E5346AD3FB}"/>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1" name="TextBox 10">
            <a:extLst>
              <a:ext uri="{FF2B5EF4-FFF2-40B4-BE49-F238E27FC236}">
                <a16:creationId xmlns:a16="http://schemas.microsoft.com/office/drawing/2014/main" id="{C4786EAE-D21C-DA49-8FEB-14A628D927DA}"/>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conjunction in the sentence: </a:t>
            </a:r>
          </a:p>
          <a:p>
            <a:pPr algn="ctr"/>
            <a:r>
              <a:rPr lang="en-US" sz="3600" dirty="0">
                <a:solidFill>
                  <a:schemeClr val="accent3">
                    <a:lumMod val="50000"/>
                  </a:schemeClr>
                </a:solidFill>
                <a:latin typeface="Century Gothic" panose="020B0502020202020204" pitchFamily="34" charset="0"/>
              </a:rPr>
              <a:t>Make sure you bring your binder for math class. </a:t>
            </a:r>
          </a:p>
        </p:txBody>
      </p:sp>
    </p:spTree>
    <p:extLst>
      <p:ext uri="{BB962C8B-B14F-4D97-AF65-F5344CB8AC3E}">
        <p14:creationId xmlns:p14="http://schemas.microsoft.com/office/powerpoint/2010/main" val="363461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21FD1853-278A-CC4E-931A-C9136FC58398}"/>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0CD9FC80-D98F-D547-BFB6-024672C8F7D7}"/>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F928D534-0CDE-B444-8867-520FB9FB3712}"/>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0B018F88-E170-324B-8802-6FDC2BCC7C96}"/>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for</a:t>
            </a:r>
          </a:p>
        </p:txBody>
      </p:sp>
    </p:spTree>
    <p:extLst>
      <p:ext uri="{BB962C8B-B14F-4D97-AF65-F5344CB8AC3E}">
        <p14:creationId xmlns:p14="http://schemas.microsoft.com/office/powerpoint/2010/main" val="3148721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C0F91285-6E43-7F46-8E66-E7BF22CC3C67}"/>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C3BA32D6-A5EE-1C4B-8F42-45E5AE82B8C1}"/>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B623CC45-312F-FB46-8720-95CEC5C8EF0F}"/>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D5B9D4C0-FD97-0346-B2C2-7DF8F7B33CEB}"/>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1" name="TextBox 10">
            <a:extLst>
              <a:ext uri="{FF2B5EF4-FFF2-40B4-BE49-F238E27FC236}">
                <a16:creationId xmlns:a16="http://schemas.microsoft.com/office/drawing/2014/main" id="{1207D489-10A6-E743-9A4A-9CBEB5BF8643}"/>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conjunction in the sentence: </a:t>
            </a:r>
          </a:p>
          <a:p>
            <a:pPr algn="ctr"/>
            <a:r>
              <a:rPr lang="en-US" sz="3600" dirty="0">
                <a:solidFill>
                  <a:schemeClr val="accent3">
                    <a:lumMod val="50000"/>
                  </a:schemeClr>
                </a:solidFill>
                <a:latin typeface="Century Gothic" panose="020B0502020202020204" pitchFamily="34" charset="0"/>
              </a:rPr>
              <a:t>I didn’t want to visit the haunted house, yet here we are.</a:t>
            </a:r>
          </a:p>
        </p:txBody>
      </p:sp>
    </p:spTree>
    <p:extLst>
      <p:ext uri="{BB962C8B-B14F-4D97-AF65-F5344CB8AC3E}">
        <p14:creationId xmlns:p14="http://schemas.microsoft.com/office/powerpoint/2010/main" val="2266535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C0F91285-6E43-7F46-8E66-E7BF22CC3C67}"/>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A9B579E3-7CBF-854A-981C-DE2BF8ACE740}"/>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6A97D656-90CF-584E-8E55-EE4D13370BF4}"/>
              </a:ext>
            </a:extLst>
          </p:cNvPr>
          <p:cNvSpPr txBox="1"/>
          <p:nvPr/>
        </p:nvSpPr>
        <p:spPr>
          <a:xfrm>
            <a:off x="283792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pPr algn="ctr"/>
            <a:r>
              <a:rPr lang="en-US" sz="2600" dirty="0">
                <a:solidFill>
                  <a:schemeClr val="bg1"/>
                </a:solidFill>
                <a:latin typeface="Century Gothic" panose="020B0502020202020204" pitchFamily="34" charset="0"/>
                <a:ea typeface="PBCAFFEINETHENADULTING" panose="02000603000000000000" pitchFamily="2" charset="0"/>
              </a:rPr>
              <a:t>CONJUNCTIONS</a:t>
            </a:r>
          </a:p>
        </p:txBody>
      </p:sp>
      <p:sp>
        <p:nvSpPr>
          <p:cNvPr id="10" name="TextBox 9">
            <a:extLst>
              <a:ext uri="{FF2B5EF4-FFF2-40B4-BE49-F238E27FC236}">
                <a16:creationId xmlns:a16="http://schemas.microsoft.com/office/drawing/2014/main" id="{CA89DCE6-5289-8B47-90E5-104699C0F29B}"/>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yet</a:t>
            </a:r>
          </a:p>
        </p:txBody>
      </p:sp>
    </p:spTree>
    <p:extLst>
      <p:ext uri="{BB962C8B-B14F-4D97-AF65-F5344CB8AC3E}">
        <p14:creationId xmlns:p14="http://schemas.microsoft.com/office/powerpoint/2010/main" val="3433678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9" name="Picture 38">
            <a:hlinkClick r:id="rId4" action="ppaction://hlinksldjump"/>
            <a:extLst>
              <a:ext uri="{FF2B5EF4-FFF2-40B4-BE49-F238E27FC236}">
                <a16:creationId xmlns:a16="http://schemas.microsoft.com/office/drawing/2014/main" id="{32C224D8-701A-8640-A20B-9DD75A598128}"/>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41" name="Picture 40">
            <a:hlinkClick r:id="rId6" action="ppaction://hlinksldjump"/>
            <a:extLst>
              <a:ext uri="{FF2B5EF4-FFF2-40B4-BE49-F238E27FC236}">
                <a16:creationId xmlns:a16="http://schemas.microsoft.com/office/drawing/2014/main" id="{E0E441E7-D7E0-9245-9205-7808412AD232}"/>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C0700D86-3006-DF41-B40D-B01A98547B9C}"/>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A4C5F84F-ADE4-8546-BC9F-0E64BA82732D}"/>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508C42FF-271E-334F-8313-08B56D020045}"/>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interjection in the sentence: </a:t>
            </a:r>
          </a:p>
          <a:p>
            <a:pPr algn="ctr"/>
            <a:r>
              <a:rPr lang="en-US" sz="3600" dirty="0">
                <a:solidFill>
                  <a:schemeClr val="accent3">
                    <a:lumMod val="50000"/>
                  </a:schemeClr>
                </a:solidFill>
                <a:latin typeface="Century Gothic" panose="020B0502020202020204" pitchFamily="34" charset="0"/>
              </a:rPr>
              <a:t>Yes! I made the team.</a:t>
            </a:r>
          </a:p>
        </p:txBody>
      </p:sp>
    </p:spTree>
    <p:extLst>
      <p:ext uri="{BB962C8B-B14F-4D97-AF65-F5344CB8AC3E}">
        <p14:creationId xmlns:p14="http://schemas.microsoft.com/office/powerpoint/2010/main" val="4073087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9" name="Picture 38">
            <a:hlinkClick r:id="rId4" action="ppaction://hlinksldjump"/>
            <a:extLst>
              <a:ext uri="{FF2B5EF4-FFF2-40B4-BE49-F238E27FC236}">
                <a16:creationId xmlns:a16="http://schemas.microsoft.com/office/drawing/2014/main" id="{32C224D8-701A-8640-A20B-9DD75A598128}"/>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45CFD42A-1A8A-164B-8C22-8940EBF6A300}"/>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08E23E84-83D5-1743-A3CE-5A38112E801B}"/>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059420BD-EAE9-DA4E-8C8F-25EA04AE4E66}"/>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Yes!</a:t>
            </a:r>
          </a:p>
        </p:txBody>
      </p:sp>
    </p:spTree>
    <p:extLst>
      <p:ext uri="{BB962C8B-B14F-4D97-AF65-F5344CB8AC3E}">
        <p14:creationId xmlns:p14="http://schemas.microsoft.com/office/powerpoint/2010/main" val="3497186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A2730C06-6883-DA4E-9B19-C8CE6BC64063}"/>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730E693D-B191-1F4D-991F-D316774C6DF6}"/>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A87095A2-3B27-464E-AD2B-B90BA7DCD347}"/>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81D356D1-7039-8E4F-A3A7-AA3F51844A24}"/>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1" name="TextBox 10">
            <a:extLst>
              <a:ext uri="{FF2B5EF4-FFF2-40B4-BE49-F238E27FC236}">
                <a16:creationId xmlns:a16="http://schemas.microsoft.com/office/drawing/2014/main" id="{A4A6E4EE-B1B7-1648-8C2A-925AC16700FE}"/>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preposition in the sentence: </a:t>
            </a:r>
          </a:p>
          <a:p>
            <a:pPr algn="ctr"/>
            <a:r>
              <a:rPr lang="en-US" sz="3600" dirty="0">
                <a:solidFill>
                  <a:schemeClr val="accent3">
                    <a:lumMod val="50000"/>
                  </a:schemeClr>
                </a:solidFill>
                <a:latin typeface="Century Gothic" panose="020B0502020202020204" pitchFamily="34" charset="0"/>
              </a:rPr>
              <a:t>Go to bed!</a:t>
            </a:r>
          </a:p>
        </p:txBody>
      </p:sp>
    </p:spTree>
    <p:extLst>
      <p:ext uri="{BB962C8B-B14F-4D97-AF65-F5344CB8AC3E}">
        <p14:creationId xmlns:p14="http://schemas.microsoft.com/office/powerpoint/2010/main" val="3059642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A2730C06-6883-DA4E-9B19-C8CE6BC64063}"/>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DE29037F-C2CF-394D-B6B6-3178ABE6DE68}"/>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D15C857B-391B-034E-950D-3E7AFD5761F7}"/>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E69260B2-EA26-4E48-B84B-6264BDB3AB88}"/>
              </a:ext>
            </a:extLst>
          </p:cNvPr>
          <p:cNvSpPr txBox="1"/>
          <p:nvPr/>
        </p:nvSpPr>
        <p:spPr>
          <a:xfrm>
            <a:off x="176744" y="100269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 to</a:t>
            </a:r>
          </a:p>
        </p:txBody>
      </p:sp>
    </p:spTree>
    <p:extLst>
      <p:ext uri="{BB962C8B-B14F-4D97-AF65-F5344CB8AC3E}">
        <p14:creationId xmlns:p14="http://schemas.microsoft.com/office/powerpoint/2010/main" val="4179592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D9D1BBB6-3F2F-A041-83F8-FC40C24EEC01}"/>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B638EC53-D6F0-264A-9502-AA1C4F7DA6DA}"/>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CEA438E5-1993-D24D-9C4B-439B77C65E66}"/>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12B1FBAA-285D-6344-AC81-43B88A1EB027}"/>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1" name="TextBox 10">
            <a:extLst>
              <a:ext uri="{FF2B5EF4-FFF2-40B4-BE49-F238E27FC236}">
                <a16:creationId xmlns:a16="http://schemas.microsoft.com/office/drawing/2014/main" id="{BEC6A656-2BF6-5049-81CE-5083FC451922}"/>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interjection and preposition in the sentence: </a:t>
            </a:r>
          </a:p>
          <a:p>
            <a:pPr algn="ctr"/>
            <a:r>
              <a:rPr lang="en-US" sz="3600" dirty="0">
                <a:solidFill>
                  <a:schemeClr val="accent3">
                    <a:lumMod val="50000"/>
                  </a:schemeClr>
                </a:solidFill>
                <a:latin typeface="Century Gothic" panose="020B0502020202020204" pitchFamily="34" charset="0"/>
              </a:rPr>
              <a:t>AHH! The bees are flying out of the hive. </a:t>
            </a:r>
          </a:p>
        </p:txBody>
      </p:sp>
    </p:spTree>
    <p:extLst>
      <p:ext uri="{BB962C8B-B14F-4D97-AF65-F5344CB8AC3E}">
        <p14:creationId xmlns:p14="http://schemas.microsoft.com/office/powerpoint/2010/main" val="3077797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D9D1BBB6-3F2F-A041-83F8-FC40C24EEC01}"/>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34C3199D-7E0B-7942-800D-9D198A4223B7}"/>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0D2B44F8-E4BF-2B4B-A3CB-0ECEEABD8657}"/>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8589F827-856A-934A-95FA-376B3D68F933}"/>
              </a:ext>
            </a:extLst>
          </p:cNvPr>
          <p:cNvSpPr txBox="1"/>
          <p:nvPr/>
        </p:nvSpPr>
        <p:spPr>
          <a:xfrm>
            <a:off x="176744" y="1647473"/>
            <a:ext cx="7774511" cy="1754326"/>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Interjection: AHH!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Preposition: out of</a:t>
            </a:r>
          </a:p>
        </p:txBody>
      </p:sp>
    </p:spTree>
    <p:extLst>
      <p:ext uri="{BB962C8B-B14F-4D97-AF65-F5344CB8AC3E}">
        <p14:creationId xmlns:p14="http://schemas.microsoft.com/office/powerpoint/2010/main" val="55367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3" name="Picture 62">
            <a:hlinkClick r:id="rId4" action="ppaction://hlinksldjump"/>
            <a:extLst>
              <a:ext uri="{FF2B5EF4-FFF2-40B4-BE49-F238E27FC236}">
                <a16:creationId xmlns:a16="http://schemas.microsoft.com/office/drawing/2014/main" id="{489FC2EE-A449-3241-9DA6-C8666C34880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sp>
        <p:nvSpPr>
          <p:cNvPr id="172" name="TextBox 171">
            <a:extLst>
              <a:ext uri="{FF2B5EF4-FFF2-40B4-BE49-F238E27FC236}">
                <a16:creationId xmlns:a16="http://schemas.microsoft.com/office/drawing/2014/main" id="{0B9F7CE4-5DCA-F140-9027-8E18F81292AC}"/>
              </a:ext>
            </a:extLst>
          </p:cNvPr>
          <p:cNvSpPr txBox="1"/>
          <p:nvPr/>
        </p:nvSpPr>
        <p:spPr>
          <a:xfrm>
            <a:off x="3611128" y="1888685"/>
            <a:ext cx="1687321" cy="276999"/>
          </a:xfrm>
          <a:prstGeom prst="rect">
            <a:avLst/>
          </a:prstGeom>
          <a:noFill/>
        </p:spPr>
        <p:txBody>
          <a:bodyPr wrap="square" rtlCol="0">
            <a:spAutoFit/>
          </a:bodyPr>
          <a:lstStyle/>
          <a:p>
            <a:endParaRPr lang="en-US" sz="1200" dirty="0">
              <a:solidFill>
                <a:schemeClr val="bg1"/>
              </a:solidFill>
              <a:latin typeface="Century Gothic" panose="020B0502020202020204" pitchFamily="34" charset="0"/>
            </a:endParaRPr>
          </a:p>
        </p:txBody>
      </p:sp>
      <p:sp>
        <p:nvSpPr>
          <p:cNvPr id="173" name="TextBox 172">
            <a:extLst>
              <a:ext uri="{FF2B5EF4-FFF2-40B4-BE49-F238E27FC236}">
                <a16:creationId xmlns:a16="http://schemas.microsoft.com/office/drawing/2014/main" id="{E9F20F10-F762-6F43-A1B4-546EB0AD4F06}"/>
              </a:ext>
            </a:extLst>
          </p:cNvPr>
          <p:cNvSpPr txBox="1"/>
          <p:nvPr/>
        </p:nvSpPr>
        <p:spPr>
          <a:xfrm>
            <a:off x="6265036" y="1089817"/>
            <a:ext cx="1687321" cy="276999"/>
          </a:xfrm>
          <a:prstGeom prst="rect">
            <a:avLst/>
          </a:prstGeom>
          <a:noFill/>
        </p:spPr>
        <p:txBody>
          <a:bodyPr wrap="square" rtlCol="0">
            <a:spAutoFit/>
          </a:bodyPr>
          <a:lstStyle/>
          <a:p>
            <a:endParaRPr lang="en-US" sz="1200" dirty="0">
              <a:solidFill>
                <a:schemeClr val="bg1"/>
              </a:solidFill>
              <a:latin typeface="Century Gothic" panose="020B0502020202020204" pitchFamily="34" charset="0"/>
            </a:endParaRPr>
          </a:p>
        </p:txBody>
      </p:sp>
      <p:sp>
        <p:nvSpPr>
          <p:cNvPr id="174" name="TextBox 173">
            <a:extLst>
              <a:ext uri="{FF2B5EF4-FFF2-40B4-BE49-F238E27FC236}">
                <a16:creationId xmlns:a16="http://schemas.microsoft.com/office/drawing/2014/main" id="{DDD42BBD-1F03-CC41-A2CC-8A3B2DE09912}"/>
              </a:ext>
            </a:extLst>
          </p:cNvPr>
          <p:cNvSpPr txBox="1"/>
          <p:nvPr/>
        </p:nvSpPr>
        <p:spPr>
          <a:xfrm>
            <a:off x="932198" y="1089818"/>
            <a:ext cx="1687321" cy="276999"/>
          </a:xfrm>
          <a:prstGeom prst="rect">
            <a:avLst/>
          </a:prstGeom>
          <a:noFill/>
        </p:spPr>
        <p:txBody>
          <a:bodyPr wrap="square" rtlCol="0">
            <a:spAutoFit/>
          </a:bodyPr>
          <a:lstStyle/>
          <a:p>
            <a:endParaRPr lang="en-US" sz="1200" dirty="0">
              <a:solidFill>
                <a:schemeClr val="bg1"/>
              </a:solidFill>
              <a:latin typeface="Century Gothic" panose="020B0502020202020204" pitchFamily="34" charset="0"/>
            </a:endParaRPr>
          </a:p>
        </p:txBody>
      </p:sp>
      <p:pic>
        <p:nvPicPr>
          <p:cNvPr id="175" name="Picture 174" descr="Icon&#10;&#10;Description automatically generated">
            <a:extLst>
              <a:ext uri="{FF2B5EF4-FFF2-40B4-BE49-F238E27FC236}">
                <a16:creationId xmlns:a16="http://schemas.microsoft.com/office/drawing/2014/main" id="{D3E437BE-1EA1-DA48-9048-90A4116454E5}"/>
              </a:ext>
            </a:extLst>
          </p:cNvPr>
          <p:cNvPicPr>
            <a:picLocks noChangeAspect="1"/>
          </p:cNvPicPr>
          <p:nvPr/>
        </p:nvPicPr>
        <p:blipFill>
          <a:blip r:embed="rId6"/>
          <a:stretch>
            <a:fillRect/>
          </a:stretch>
        </p:blipFill>
        <p:spPr>
          <a:xfrm>
            <a:off x="11031" y="1464636"/>
            <a:ext cx="838200" cy="1320800"/>
          </a:xfrm>
          <a:prstGeom prst="rect">
            <a:avLst/>
          </a:prstGeom>
        </p:spPr>
      </p:pic>
      <p:pic>
        <p:nvPicPr>
          <p:cNvPr id="176" name="Picture 175" descr="Icon&#10;&#10;Description automatically generated">
            <a:extLst>
              <a:ext uri="{FF2B5EF4-FFF2-40B4-BE49-F238E27FC236}">
                <a16:creationId xmlns:a16="http://schemas.microsoft.com/office/drawing/2014/main" id="{606A58D6-7441-AC43-9445-694290AF0DA6}"/>
              </a:ext>
            </a:extLst>
          </p:cNvPr>
          <p:cNvPicPr>
            <a:picLocks noChangeAspect="1"/>
          </p:cNvPicPr>
          <p:nvPr/>
        </p:nvPicPr>
        <p:blipFill>
          <a:blip r:embed="rId7"/>
          <a:stretch>
            <a:fillRect/>
          </a:stretch>
        </p:blipFill>
        <p:spPr>
          <a:xfrm>
            <a:off x="11031" y="1464636"/>
            <a:ext cx="838200" cy="1320800"/>
          </a:xfrm>
          <a:prstGeom prst="rect">
            <a:avLst/>
          </a:prstGeom>
        </p:spPr>
      </p:pic>
      <p:pic>
        <p:nvPicPr>
          <p:cNvPr id="177" name="Picture 176" descr="A picture containing icon&#10;&#10;Description automatically generated">
            <a:extLst>
              <a:ext uri="{FF2B5EF4-FFF2-40B4-BE49-F238E27FC236}">
                <a16:creationId xmlns:a16="http://schemas.microsoft.com/office/drawing/2014/main" id="{71B96D80-72D1-8943-8497-61A2E2C4DDE4}"/>
              </a:ext>
            </a:extLst>
          </p:cNvPr>
          <p:cNvPicPr>
            <a:picLocks noChangeAspect="1"/>
          </p:cNvPicPr>
          <p:nvPr/>
        </p:nvPicPr>
        <p:blipFill>
          <a:blip r:embed="rId8"/>
          <a:stretch>
            <a:fillRect/>
          </a:stretch>
        </p:blipFill>
        <p:spPr>
          <a:xfrm>
            <a:off x="11031" y="1464636"/>
            <a:ext cx="838200" cy="1320800"/>
          </a:xfrm>
          <a:prstGeom prst="rect">
            <a:avLst/>
          </a:prstGeom>
        </p:spPr>
      </p:pic>
      <p:pic>
        <p:nvPicPr>
          <p:cNvPr id="178" name="Picture 177">
            <a:extLst>
              <a:ext uri="{FF2B5EF4-FFF2-40B4-BE49-F238E27FC236}">
                <a16:creationId xmlns:a16="http://schemas.microsoft.com/office/drawing/2014/main" id="{52895BFC-E4E4-0741-AE21-996FA97968E6}"/>
              </a:ext>
            </a:extLst>
          </p:cNvPr>
          <p:cNvPicPr>
            <a:picLocks noChangeAspect="1"/>
          </p:cNvPicPr>
          <p:nvPr/>
        </p:nvPicPr>
        <p:blipFill>
          <a:blip r:embed="rId9"/>
          <a:stretch>
            <a:fillRect/>
          </a:stretch>
        </p:blipFill>
        <p:spPr>
          <a:xfrm>
            <a:off x="11031" y="1464636"/>
            <a:ext cx="838200" cy="1320800"/>
          </a:xfrm>
          <a:prstGeom prst="rect">
            <a:avLst/>
          </a:prstGeom>
        </p:spPr>
      </p:pic>
      <p:pic>
        <p:nvPicPr>
          <p:cNvPr id="179" name="Picture 178" descr="Icon&#10;&#10;Description automatically generated">
            <a:extLst>
              <a:ext uri="{FF2B5EF4-FFF2-40B4-BE49-F238E27FC236}">
                <a16:creationId xmlns:a16="http://schemas.microsoft.com/office/drawing/2014/main" id="{A990DC4D-2FF0-3D42-904B-3E54D3ECD65D}"/>
              </a:ext>
            </a:extLst>
          </p:cNvPr>
          <p:cNvPicPr>
            <a:picLocks noChangeAspect="1"/>
          </p:cNvPicPr>
          <p:nvPr/>
        </p:nvPicPr>
        <p:blipFill>
          <a:blip r:embed="rId10"/>
          <a:stretch>
            <a:fillRect/>
          </a:stretch>
        </p:blipFill>
        <p:spPr>
          <a:xfrm>
            <a:off x="11031" y="1464636"/>
            <a:ext cx="850900" cy="1320800"/>
          </a:xfrm>
          <a:prstGeom prst="rect">
            <a:avLst/>
          </a:prstGeom>
        </p:spPr>
      </p:pic>
      <p:pic>
        <p:nvPicPr>
          <p:cNvPr id="180" name="Picture 179" descr="Icon&#10;&#10;Description automatically generated">
            <a:extLst>
              <a:ext uri="{FF2B5EF4-FFF2-40B4-BE49-F238E27FC236}">
                <a16:creationId xmlns:a16="http://schemas.microsoft.com/office/drawing/2014/main" id="{BE9329AA-A898-EF4B-8623-458ABB5EA2CD}"/>
              </a:ext>
            </a:extLst>
          </p:cNvPr>
          <p:cNvPicPr>
            <a:picLocks noChangeAspect="1"/>
          </p:cNvPicPr>
          <p:nvPr/>
        </p:nvPicPr>
        <p:blipFill>
          <a:blip r:embed="rId11"/>
          <a:stretch>
            <a:fillRect/>
          </a:stretch>
        </p:blipFill>
        <p:spPr>
          <a:xfrm>
            <a:off x="11031" y="1464636"/>
            <a:ext cx="838200" cy="1320800"/>
          </a:xfrm>
          <a:prstGeom prst="rect">
            <a:avLst/>
          </a:prstGeom>
        </p:spPr>
      </p:pic>
      <p:pic>
        <p:nvPicPr>
          <p:cNvPr id="181" name="Picture 180" descr="Icon&#10;&#10;Description automatically generated">
            <a:extLst>
              <a:ext uri="{FF2B5EF4-FFF2-40B4-BE49-F238E27FC236}">
                <a16:creationId xmlns:a16="http://schemas.microsoft.com/office/drawing/2014/main" id="{CF7AB599-1EAE-2345-A234-BEA08FF4C246}"/>
              </a:ext>
            </a:extLst>
          </p:cNvPr>
          <p:cNvPicPr>
            <a:picLocks noChangeAspect="1"/>
          </p:cNvPicPr>
          <p:nvPr/>
        </p:nvPicPr>
        <p:blipFill>
          <a:blip r:embed="rId12"/>
          <a:stretch>
            <a:fillRect/>
          </a:stretch>
        </p:blipFill>
        <p:spPr>
          <a:xfrm>
            <a:off x="11031" y="1464636"/>
            <a:ext cx="838200" cy="1320800"/>
          </a:xfrm>
          <a:prstGeom prst="rect">
            <a:avLst/>
          </a:prstGeom>
        </p:spPr>
      </p:pic>
      <p:pic>
        <p:nvPicPr>
          <p:cNvPr id="182" name="Picture 181" descr="Icon&#10;&#10;Description automatically generated">
            <a:extLst>
              <a:ext uri="{FF2B5EF4-FFF2-40B4-BE49-F238E27FC236}">
                <a16:creationId xmlns:a16="http://schemas.microsoft.com/office/drawing/2014/main" id="{B15CB8C6-B200-FF42-9071-73A827AF5CE1}"/>
              </a:ext>
            </a:extLst>
          </p:cNvPr>
          <p:cNvPicPr>
            <a:picLocks noChangeAspect="1"/>
          </p:cNvPicPr>
          <p:nvPr/>
        </p:nvPicPr>
        <p:blipFill>
          <a:blip r:embed="rId13"/>
          <a:stretch>
            <a:fillRect/>
          </a:stretch>
        </p:blipFill>
        <p:spPr>
          <a:xfrm>
            <a:off x="11031" y="1464636"/>
            <a:ext cx="838200" cy="1320800"/>
          </a:xfrm>
          <a:prstGeom prst="rect">
            <a:avLst/>
          </a:prstGeom>
        </p:spPr>
      </p:pic>
      <p:pic>
        <p:nvPicPr>
          <p:cNvPr id="183" name="Picture 182">
            <a:extLst>
              <a:ext uri="{FF2B5EF4-FFF2-40B4-BE49-F238E27FC236}">
                <a16:creationId xmlns:a16="http://schemas.microsoft.com/office/drawing/2014/main" id="{C75F6A02-60DF-8A41-998B-E7AD916349C0}"/>
              </a:ext>
            </a:extLst>
          </p:cNvPr>
          <p:cNvPicPr>
            <a:picLocks noChangeAspect="1"/>
          </p:cNvPicPr>
          <p:nvPr/>
        </p:nvPicPr>
        <p:blipFill>
          <a:blip r:embed="rId14"/>
          <a:stretch>
            <a:fillRect/>
          </a:stretch>
        </p:blipFill>
        <p:spPr>
          <a:xfrm>
            <a:off x="11031" y="1464636"/>
            <a:ext cx="838200" cy="1320800"/>
          </a:xfrm>
          <a:prstGeom prst="rect">
            <a:avLst/>
          </a:prstGeom>
        </p:spPr>
      </p:pic>
      <p:pic>
        <p:nvPicPr>
          <p:cNvPr id="184" name="Picture 183" descr="Icon&#10;&#10;Description automatically generated">
            <a:extLst>
              <a:ext uri="{FF2B5EF4-FFF2-40B4-BE49-F238E27FC236}">
                <a16:creationId xmlns:a16="http://schemas.microsoft.com/office/drawing/2014/main" id="{87A625AD-FF5D-EC49-A1C1-F07C2AE9F5F5}"/>
              </a:ext>
            </a:extLst>
          </p:cNvPr>
          <p:cNvPicPr>
            <a:picLocks noChangeAspect="1"/>
          </p:cNvPicPr>
          <p:nvPr/>
        </p:nvPicPr>
        <p:blipFill>
          <a:blip r:embed="rId15"/>
          <a:stretch>
            <a:fillRect/>
          </a:stretch>
        </p:blipFill>
        <p:spPr>
          <a:xfrm>
            <a:off x="11269" y="1464636"/>
            <a:ext cx="850900" cy="1320800"/>
          </a:xfrm>
          <a:prstGeom prst="rect">
            <a:avLst/>
          </a:prstGeom>
        </p:spPr>
      </p:pic>
      <p:pic>
        <p:nvPicPr>
          <p:cNvPr id="185" name="Picture 184" descr="Icon&#10;&#10;Description automatically generated">
            <a:extLst>
              <a:ext uri="{FF2B5EF4-FFF2-40B4-BE49-F238E27FC236}">
                <a16:creationId xmlns:a16="http://schemas.microsoft.com/office/drawing/2014/main" id="{30E46BF3-D762-BA41-99FB-26994BB06363}"/>
              </a:ext>
            </a:extLst>
          </p:cNvPr>
          <p:cNvPicPr>
            <a:picLocks noChangeAspect="1"/>
          </p:cNvPicPr>
          <p:nvPr/>
        </p:nvPicPr>
        <p:blipFill>
          <a:blip r:embed="rId6"/>
          <a:stretch>
            <a:fillRect/>
          </a:stretch>
        </p:blipFill>
        <p:spPr>
          <a:xfrm>
            <a:off x="659819" y="1464636"/>
            <a:ext cx="838200" cy="1320800"/>
          </a:xfrm>
          <a:prstGeom prst="rect">
            <a:avLst/>
          </a:prstGeom>
        </p:spPr>
      </p:pic>
      <p:pic>
        <p:nvPicPr>
          <p:cNvPr id="186" name="Picture 185" descr="Icon&#10;&#10;Description automatically generated">
            <a:extLst>
              <a:ext uri="{FF2B5EF4-FFF2-40B4-BE49-F238E27FC236}">
                <a16:creationId xmlns:a16="http://schemas.microsoft.com/office/drawing/2014/main" id="{E3261AF3-16D5-094F-A79C-504407F6B827}"/>
              </a:ext>
            </a:extLst>
          </p:cNvPr>
          <p:cNvPicPr>
            <a:picLocks noChangeAspect="1"/>
          </p:cNvPicPr>
          <p:nvPr/>
        </p:nvPicPr>
        <p:blipFill>
          <a:blip r:embed="rId7"/>
          <a:stretch>
            <a:fillRect/>
          </a:stretch>
        </p:blipFill>
        <p:spPr>
          <a:xfrm>
            <a:off x="659819" y="1464636"/>
            <a:ext cx="838200" cy="1320800"/>
          </a:xfrm>
          <a:prstGeom prst="rect">
            <a:avLst/>
          </a:prstGeom>
        </p:spPr>
      </p:pic>
      <p:pic>
        <p:nvPicPr>
          <p:cNvPr id="187" name="Picture 186" descr="A picture containing icon&#10;&#10;Description automatically generated">
            <a:extLst>
              <a:ext uri="{FF2B5EF4-FFF2-40B4-BE49-F238E27FC236}">
                <a16:creationId xmlns:a16="http://schemas.microsoft.com/office/drawing/2014/main" id="{EC1F0C08-2816-E941-A415-384992292BF3}"/>
              </a:ext>
            </a:extLst>
          </p:cNvPr>
          <p:cNvPicPr>
            <a:picLocks noChangeAspect="1"/>
          </p:cNvPicPr>
          <p:nvPr/>
        </p:nvPicPr>
        <p:blipFill>
          <a:blip r:embed="rId8"/>
          <a:stretch>
            <a:fillRect/>
          </a:stretch>
        </p:blipFill>
        <p:spPr>
          <a:xfrm>
            <a:off x="659819" y="1464636"/>
            <a:ext cx="838200" cy="1320800"/>
          </a:xfrm>
          <a:prstGeom prst="rect">
            <a:avLst/>
          </a:prstGeom>
        </p:spPr>
      </p:pic>
      <p:pic>
        <p:nvPicPr>
          <p:cNvPr id="188" name="Picture 187">
            <a:extLst>
              <a:ext uri="{FF2B5EF4-FFF2-40B4-BE49-F238E27FC236}">
                <a16:creationId xmlns:a16="http://schemas.microsoft.com/office/drawing/2014/main" id="{6055CF54-3D21-4346-9D8C-EADA763C6AAD}"/>
              </a:ext>
            </a:extLst>
          </p:cNvPr>
          <p:cNvPicPr>
            <a:picLocks noChangeAspect="1"/>
          </p:cNvPicPr>
          <p:nvPr/>
        </p:nvPicPr>
        <p:blipFill>
          <a:blip r:embed="rId9"/>
          <a:stretch>
            <a:fillRect/>
          </a:stretch>
        </p:blipFill>
        <p:spPr>
          <a:xfrm>
            <a:off x="659819" y="1464636"/>
            <a:ext cx="838200" cy="1320800"/>
          </a:xfrm>
          <a:prstGeom prst="rect">
            <a:avLst/>
          </a:prstGeom>
        </p:spPr>
      </p:pic>
      <p:pic>
        <p:nvPicPr>
          <p:cNvPr id="189" name="Picture 188" descr="Icon&#10;&#10;Description automatically generated">
            <a:extLst>
              <a:ext uri="{FF2B5EF4-FFF2-40B4-BE49-F238E27FC236}">
                <a16:creationId xmlns:a16="http://schemas.microsoft.com/office/drawing/2014/main" id="{844A2ED6-9361-6046-8CBF-559EE402B75E}"/>
              </a:ext>
            </a:extLst>
          </p:cNvPr>
          <p:cNvPicPr>
            <a:picLocks noChangeAspect="1"/>
          </p:cNvPicPr>
          <p:nvPr/>
        </p:nvPicPr>
        <p:blipFill>
          <a:blip r:embed="rId10"/>
          <a:stretch>
            <a:fillRect/>
          </a:stretch>
        </p:blipFill>
        <p:spPr>
          <a:xfrm>
            <a:off x="659819" y="1464636"/>
            <a:ext cx="850900" cy="1320800"/>
          </a:xfrm>
          <a:prstGeom prst="rect">
            <a:avLst/>
          </a:prstGeom>
        </p:spPr>
      </p:pic>
      <p:pic>
        <p:nvPicPr>
          <p:cNvPr id="190" name="Picture 189" descr="Icon&#10;&#10;Description automatically generated">
            <a:extLst>
              <a:ext uri="{FF2B5EF4-FFF2-40B4-BE49-F238E27FC236}">
                <a16:creationId xmlns:a16="http://schemas.microsoft.com/office/drawing/2014/main" id="{A5EEDF88-ACC9-054C-9FC4-B05C5AE0E418}"/>
              </a:ext>
            </a:extLst>
          </p:cNvPr>
          <p:cNvPicPr>
            <a:picLocks noChangeAspect="1"/>
          </p:cNvPicPr>
          <p:nvPr/>
        </p:nvPicPr>
        <p:blipFill>
          <a:blip r:embed="rId11"/>
          <a:stretch>
            <a:fillRect/>
          </a:stretch>
        </p:blipFill>
        <p:spPr>
          <a:xfrm>
            <a:off x="659819" y="1464636"/>
            <a:ext cx="838200" cy="1320800"/>
          </a:xfrm>
          <a:prstGeom prst="rect">
            <a:avLst/>
          </a:prstGeom>
        </p:spPr>
      </p:pic>
      <p:pic>
        <p:nvPicPr>
          <p:cNvPr id="191" name="Picture 190" descr="Icon&#10;&#10;Description automatically generated">
            <a:extLst>
              <a:ext uri="{FF2B5EF4-FFF2-40B4-BE49-F238E27FC236}">
                <a16:creationId xmlns:a16="http://schemas.microsoft.com/office/drawing/2014/main" id="{DFBDC57A-93E8-3E43-8C5B-0D13873A6DA1}"/>
              </a:ext>
            </a:extLst>
          </p:cNvPr>
          <p:cNvPicPr>
            <a:picLocks noChangeAspect="1"/>
          </p:cNvPicPr>
          <p:nvPr/>
        </p:nvPicPr>
        <p:blipFill>
          <a:blip r:embed="rId12"/>
          <a:stretch>
            <a:fillRect/>
          </a:stretch>
        </p:blipFill>
        <p:spPr>
          <a:xfrm>
            <a:off x="659819" y="1464636"/>
            <a:ext cx="838200" cy="1320800"/>
          </a:xfrm>
          <a:prstGeom prst="rect">
            <a:avLst/>
          </a:prstGeom>
        </p:spPr>
      </p:pic>
      <p:pic>
        <p:nvPicPr>
          <p:cNvPr id="192" name="Picture 191" descr="Icon&#10;&#10;Description automatically generated">
            <a:extLst>
              <a:ext uri="{FF2B5EF4-FFF2-40B4-BE49-F238E27FC236}">
                <a16:creationId xmlns:a16="http://schemas.microsoft.com/office/drawing/2014/main" id="{06792A80-2F14-284D-8184-803C406E2272}"/>
              </a:ext>
            </a:extLst>
          </p:cNvPr>
          <p:cNvPicPr>
            <a:picLocks noChangeAspect="1"/>
          </p:cNvPicPr>
          <p:nvPr/>
        </p:nvPicPr>
        <p:blipFill>
          <a:blip r:embed="rId13"/>
          <a:stretch>
            <a:fillRect/>
          </a:stretch>
        </p:blipFill>
        <p:spPr>
          <a:xfrm>
            <a:off x="659819" y="1464636"/>
            <a:ext cx="838200" cy="1320800"/>
          </a:xfrm>
          <a:prstGeom prst="rect">
            <a:avLst/>
          </a:prstGeom>
        </p:spPr>
      </p:pic>
      <p:pic>
        <p:nvPicPr>
          <p:cNvPr id="193" name="Picture 192">
            <a:extLst>
              <a:ext uri="{FF2B5EF4-FFF2-40B4-BE49-F238E27FC236}">
                <a16:creationId xmlns:a16="http://schemas.microsoft.com/office/drawing/2014/main" id="{76B675A9-7096-E940-A47F-C244C3FC4959}"/>
              </a:ext>
            </a:extLst>
          </p:cNvPr>
          <p:cNvPicPr>
            <a:picLocks noChangeAspect="1"/>
          </p:cNvPicPr>
          <p:nvPr/>
        </p:nvPicPr>
        <p:blipFill>
          <a:blip r:embed="rId14"/>
          <a:stretch>
            <a:fillRect/>
          </a:stretch>
        </p:blipFill>
        <p:spPr>
          <a:xfrm>
            <a:off x="659819" y="1464636"/>
            <a:ext cx="838200" cy="1320800"/>
          </a:xfrm>
          <a:prstGeom prst="rect">
            <a:avLst/>
          </a:prstGeom>
        </p:spPr>
      </p:pic>
      <p:pic>
        <p:nvPicPr>
          <p:cNvPr id="194" name="Picture 193" descr="Icon&#10;&#10;Description automatically generated">
            <a:extLst>
              <a:ext uri="{FF2B5EF4-FFF2-40B4-BE49-F238E27FC236}">
                <a16:creationId xmlns:a16="http://schemas.microsoft.com/office/drawing/2014/main" id="{C8E22CDE-6FD1-8B4E-A275-C884ADA66EE1}"/>
              </a:ext>
            </a:extLst>
          </p:cNvPr>
          <p:cNvPicPr>
            <a:picLocks noChangeAspect="1"/>
          </p:cNvPicPr>
          <p:nvPr/>
        </p:nvPicPr>
        <p:blipFill>
          <a:blip r:embed="rId15"/>
          <a:stretch>
            <a:fillRect/>
          </a:stretch>
        </p:blipFill>
        <p:spPr>
          <a:xfrm>
            <a:off x="660057" y="1464636"/>
            <a:ext cx="850900" cy="1320800"/>
          </a:xfrm>
          <a:prstGeom prst="rect">
            <a:avLst/>
          </a:prstGeom>
        </p:spPr>
      </p:pic>
      <p:pic>
        <p:nvPicPr>
          <p:cNvPr id="195" name="Picture 194" descr="Icon&#10;&#10;Description automatically generated">
            <a:extLst>
              <a:ext uri="{FF2B5EF4-FFF2-40B4-BE49-F238E27FC236}">
                <a16:creationId xmlns:a16="http://schemas.microsoft.com/office/drawing/2014/main" id="{4A80171F-54C2-D641-9030-BE2BFD672095}"/>
              </a:ext>
            </a:extLst>
          </p:cNvPr>
          <p:cNvPicPr>
            <a:picLocks noChangeAspect="1"/>
          </p:cNvPicPr>
          <p:nvPr/>
        </p:nvPicPr>
        <p:blipFill>
          <a:blip r:embed="rId6"/>
          <a:stretch>
            <a:fillRect/>
          </a:stretch>
        </p:blipFill>
        <p:spPr>
          <a:xfrm>
            <a:off x="1308607" y="1464636"/>
            <a:ext cx="838200" cy="1320800"/>
          </a:xfrm>
          <a:prstGeom prst="rect">
            <a:avLst/>
          </a:prstGeom>
        </p:spPr>
      </p:pic>
      <p:pic>
        <p:nvPicPr>
          <p:cNvPr id="196" name="Picture 195" descr="Icon&#10;&#10;Description automatically generated">
            <a:extLst>
              <a:ext uri="{FF2B5EF4-FFF2-40B4-BE49-F238E27FC236}">
                <a16:creationId xmlns:a16="http://schemas.microsoft.com/office/drawing/2014/main" id="{35159AF7-8114-5045-85C3-6C12CE171183}"/>
              </a:ext>
            </a:extLst>
          </p:cNvPr>
          <p:cNvPicPr>
            <a:picLocks noChangeAspect="1"/>
          </p:cNvPicPr>
          <p:nvPr/>
        </p:nvPicPr>
        <p:blipFill>
          <a:blip r:embed="rId7"/>
          <a:stretch>
            <a:fillRect/>
          </a:stretch>
        </p:blipFill>
        <p:spPr>
          <a:xfrm>
            <a:off x="1308607" y="1464636"/>
            <a:ext cx="838200" cy="1320800"/>
          </a:xfrm>
          <a:prstGeom prst="rect">
            <a:avLst/>
          </a:prstGeom>
        </p:spPr>
      </p:pic>
      <p:pic>
        <p:nvPicPr>
          <p:cNvPr id="197" name="Picture 196" descr="A picture containing icon&#10;&#10;Description automatically generated">
            <a:extLst>
              <a:ext uri="{FF2B5EF4-FFF2-40B4-BE49-F238E27FC236}">
                <a16:creationId xmlns:a16="http://schemas.microsoft.com/office/drawing/2014/main" id="{182E644A-8B39-9D41-801F-CA76B1DA1149}"/>
              </a:ext>
            </a:extLst>
          </p:cNvPr>
          <p:cNvPicPr>
            <a:picLocks noChangeAspect="1"/>
          </p:cNvPicPr>
          <p:nvPr/>
        </p:nvPicPr>
        <p:blipFill>
          <a:blip r:embed="rId8"/>
          <a:stretch>
            <a:fillRect/>
          </a:stretch>
        </p:blipFill>
        <p:spPr>
          <a:xfrm>
            <a:off x="1308607" y="1464636"/>
            <a:ext cx="838200" cy="1320800"/>
          </a:xfrm>
          <a:prstGeom prst="rect">
            <a:avLst/>
          </a:prstGeom>
        </p:spPr>
      </p:pic>
      <p:pic>
        <p:nvPicPr>
          <p:cNvPr id="198" name="Picture 197">
            <a:extLst>
              <a:ext uri="{FF2B5EF4-FFF2-40B4-BE49-F238E27FC236}">
                <a16:creationId xmlns:a16="http://schemas.microsoft.com/office/drawing/2014/main" id="{11465574-B75B-7748-BB6A-AAC532122FBE}"/>
              </a:ext>
            </a:extLst>
          </p:cNvPr>
          <p:cNvPicPr>
            <a:picLocks noChangeAspect="1"/>
          </p:cNvPicPr>
          <p:nvPr/>
        </p:nvPicPr>
        <p:blipFill>
          <a:blip r:embed="rId9"/>
          <a:stretch>
            <a:fillRect/>
          </a:stretch>
        </p:blipFill>
        <p:spPr>
          <a:xfrm>
            <a:off x="1308607" y="1464636"/>
            <a:ext cx="838200" cy="1320800"/>
          </a:xfrm>
          <a:prstGeom prst="rect">
            <a:avLst/>
          </a:prstGeom>
        </p:spPr>
      </p:pic>
      <p:pic>
        <p:nvPicPr>
          <p:cNvPr id="199" name="Picture 198" descr="Icon&#10;&#10;Description automatically generated">
            <a:extLst>
              <a:ext uri="{FF2B5EF4-FFF2-40B4-BE49-F238E27FC236}">
                <a16:creationId xmlns:a16="http://schemas.microsoft.com/office/drawing/2014/main" id="{2F3B01C2-035C-8747-BA26-7D6DE23BF100}"/>
              </a:ext>
            </a:extLst>
          </p:cNvPr>
          <p:cNvPicPr>
            <a:picLocks noChangeAspect="1"/>
          </p:cNvPicPr>
          <p:nvPr/>
        </p:nvPicPr>
        <p:blipFill>
          <a:blip r:embed="rId10"/>
          <a:stretch>
            <a:fillRect/>
          </a:stretch>
        </p:blipFill>
        <p:spPr>
          <a:xfrm>
            <a:off x="1308607" y="1464636"/>
            <a:ext cx="850900" cy="1320800"/>
          </a:xfrm>
          <a:prstGeom prst="rect">
            <a:avLst/>
          </a:prstGeom>
        </p:spPr>
      </p:pic>
      <p:pic>
        <p:nvPicPr>
          <p:cNvPr id="200" name="Picture 199" descr="Icon&#10;&#10;Description automatically generated">
            <a:extLst>
              <a:ext uri="{FF2B5EF4-FFF2-40B4-BE49-F238E27FC236}">
                <a16:creationId xmlns:a16="http://schemas.microsoft.com/office/drawing/2014/main" id="{09828FAA-BB72-784F-A3C8-F5101ABBD205}"/>
              </a:ext>
            </a:extLst>
          </p:cNvPr>
          <p:cNvPicPr>
            <a:picLocks noChangeAspect="1"/>
          </p:cNvPicPr>
          <p:nvPr/>
        </p:nvPicPr>
        <p:blipFill>
          <a:blip r:embed="rId11"/>
          <a:stretch>
            <a:fillRect/>
          </a:stretch>
        </p:blipFill>
        <p:spPr>
          <a:xfrm>
            <a:off x="1308607" y="1464636"/>
            <a:ext cx="838200" cy="1320800"/>
          </a:xfrm>
          <a:prstGeom prst="rect">
            <a:avLst/>
          </a:prstGeom>
        </p:spPr>
      </p:pic>
      <p:pic>
        <p:nvPicPr>
          <p:cNvPr id="201" name="Picture 200" descr="Icon&#10;&#10;Description automatically generated">
            <a:extLst>
              <a:ext uri="{FF2B5EF4-FFF2-40B4-BE49-F238E27FC236}">
                <a16:creationId xmlns:a16="http://schemas.microsoft.com/office/drawing/2014/main" id="{D7869BB6-6062-1F4C-B54D-F474E5034DB8}"/>
              </a:ext>
            </a:extLst>
          </p:cNvPr>
          <p:cNvPicPr>
            <a:picLocks noChangeAspect="1"/>
          </p:cNvPicPr>
          <p:nvPr/>
        </p:nvPicPr>
        <p:blipFill>
          <a:blip r:embed="rId12"/>
          <a:stretch>
            <a:fillRect/>
          </a:stretch>
        </p:blipFill>
        <p:spPr>
          <a:xfrm>
            <a:off x="1308607" y="1464636"/>
            <a:ext cx="838200" cy="1320800"/>
          </a:xfrm>
          <a:prstGeom prst="rect">
            <a:avLst/>
          </a:prstGeom>
        </p:spPr>
      </p:pic>
      <p:pic>
        <p:nvPicPr>
          <p:cNvPr id="202" name="Picture 201" descr="Icon&#10;&#10;Description automatically generated">
            <a:extLst>
              <a:ext uri="{FF2B5EF4-FFF2-40B4-BE49-F238E27FC236}">
                <a16:creationId xmlns:a16="http://schemas.microsoft.com/office/drawing/2014/main" id="{3FC2DE14-9530-004D-9F00-01A6952A0B1E}"/>
              </a:ext>
            </a:extLst>
          </p:cNvPr>
          <p:cNvPicPr>
            <a:picLocks noChangeAspect="1"/>
          </p:cNvPicPr>
          <p:nvPr/>
        </p:nvPicPr>
        <p:blipFill>
          <a:blip r:embed="rId13"/>
          <a:stretch>
            <a:fillRect/>
          </a:stretch>
        </p:blipFill>
        <p:spPr>
          <a:xfrm>
            <a:off x="1308607" y="1464636"/>
            <a:ext cx="838200" cy="1320800"/>
          </a:xfrm>
          <a:prstGeom prst="rect">
            <a:avLst/>
          </a:prstGeom>
        </p:spPr>
      </p:pic>
      <p:pic>
        <p:nvPicPr>
          <p:cNvPr id="203" name="Picture 202">
            <a:extLst>
              <a:ext uri="{FF2B5EF4-FFF2-40B4-BE49-F238E27FC236}">
                <a16:creationId xmlns:a16="http://schemas.microsoft.com/office/drawing/2014/main" id="{7D261B6A-C353-2949-B1E0-C91C37F4AA81}"/>
              </a:ext>
            </a:extLst>
          </p:cNvPr>
          <p:cNvPicPr>
            <a:picLocks noChangeAspect="1"/>
          </p:cNvPicPr>
          <p:nvPr/>
        </p:nvPicPr>
        <p:blipFill>
          <a:blip r:embed="rId14"/>
          <a:stretch>
            <a:fillRect/>
          </a:stretch>
        </p:blipFill>
        <p:spPr>
          <a:xfrm>
            <a:off x="1308607" y="1464636"/>
            <a:ext cx="838200" cy="1320800"/>
          </a:xfrm>
          <a:prstGeom prst="rect">
            <a:avLst/>
          </a:prstGeom>
        </p:spPr>
      </p:pic>
      <p:pic>
        <p:nvPicPr>
          <p:cNvPr id="204" name="Picture 203" descr="Icon&#10;&#10;Description automatically generated">
            <a:extLst>
              <a:ext uri="{FF2B5EF4-FFF2-40B4-BE49-F238E27FC236}">
                <a16:creationId xmlns:a16="http://schemas.microsoft.com/office/drawing/2014/main" id="{BEBA16D7-3C8D-6B44-BAD0-1F5327A6AC0A}"/>
              </a:ext>
            </a:extLst>
          </p:cNvPr>
          <p:cNvPicPr>
            <a:picLocks noChangeAspect="1"/>
          </p:cNvPicPr>
          <p:nvPr/>
        </p:nvPicPr>
        <p:blipFill>
          <a:blip r:embed="rId15"/>
          <a:stretch>
            <a:fillRect/>
          </a:stretch>
        </p:blipFill>
        <p:spPr>
          <a:xfrm>
            <a:off x="1308845" y="1464636"/>
            <a:ext cx="850900" cy="1320800"/>
          </a:xfrm>
          <a:prstGeom prst="rect">
            <a:avLst/>
          </a:prstGeom>
        </p:spPr>
      </p:pic>
      <p:pic>
        <p:nvPicPr>
          <p:cNvPr id="205" name="Picture 204" descr="Icon&#10;&#10;Description automatically generated">
            <a:extLst>
              <a:ext uri="{FF2B5EF4-FFF2-40B4-BE49-F238E27FC236}">
                <a16:creationId xmlns:a16="http://schemas.microsoft.com/office/drawing/2014/main" id="{957A94F0-02FD-C245-9FE4-63ED1A591016}"/>
              </a:ext>
            </a:extLst>
          </p:cNvPr>
          <p:cNvPicPr>
            <a:picLocks noChangeAspect="1"/>
          </p:cNvPicPr>
          <p:nvPr/>
        </p:nvPicPr>
        <p:blipFill>
          <a:blip r:embed="rId6"/>
          <a:stretch>
            <a:fillRect/>
          </a:stretch>
        </p:blipFill>
        <p:spPr>
          <a:xfrm>
            <a:off x="1957395" y="1464636"/>
            <a:ext cx="838200" cy="1320800"/>
          </a:xfrm>
          <a:prstGeom prst="rect">
            <a:avLst/>
          </a:prstGeom>
        </p:spPr>
      </p:pic>
      <p:pic>
        <p:nvPicPr>
          <p:cNvPr id="206" name="Picture 205" descr="Icon&#10;&#10;Description automatically generated">
            <a:extLst>
              <a:ext uri="{FF2B5EF4-FFF2-40B4-BE49-F238E27FC236}">
                <a16:creationId xmlns:a16="http://schemas.microsoft.com/office/drawing/2014/main" id="{A097221E-2618-9A41-81D9-03B74576A180}"/>
              </a:ext>
            </a:extLst>
          </p:cNvPr>
          <p:cNvPicPr>
            <a:picLocks noChangeAspect="1"/>
          </p:cNvPicPr>
          <p:nvPr/>
        </p:nvPicPr>
        <p:blipFill>
          <a:blip r:embed="rId7"/>
          <a:stretch>
            <a:fillRect/>
          </a:stretch>
        </p:blipFill>
        <p:spPr>
          <a:xfrm>
            <a:off x="1957395" y="1464636"/>
            <a:ext cx="838200" cy="1320800"/>
          </a:xfrm>
          <a:prstGeom prst="rect">
            <a:avLst/>
          </a:prstGeom>
        </p:spPr>
      </p:pic>
      <p:pic>
        <p:nvPicPr>
          <p:cNvPr id="207" name="Picture 206" descr="A picture containing icon&#10;&#10;Description automatically generated">
            <a:extLst>
              <a:ext uri="{FF2B5EF4-FFF2-40B4-BE49-F238E27FC236}">
                <a16:creationId xmlns:a16="http://schemas.microsoft.com/office/drawing/2014/main" id="{4A939BBF-C768-AC41-9824-1299D8FEC3FA}"/>
              </a:ext>
            </a:extLst>
          </p:cNvPr>
          <p:cNvPicPr>
            <a:picLocks noChangeAspect="1"/>
          </p:cNvPicPr>
          <p:nvPr/>
        </p:nvPicPr>
        <p:blipFill>
          <a:blip r:embed="rId8"/>
          <a:stretch>
            <a:fillRect/>
          </a:stretch>
        </p:blipFill>
        <p:spPr>
          <a:xfrm>
            <a:off x="1957395" y="1464636"/>
            <a:ext cx="838200" cy="1320800"/>
          </a:xfrm>
          <a:prstGeom prst="rect">
            <a:avLst/>
          </a:prstGeom>
        </p:spPr>
      </p:pic>
      <p:pic>
        <p:nvPicPr>
          <p:cNvPr id="208" name="Picture 207">
            <a:extLst>
              <a:ext uri="{FF2B5EF4-FFF2-40B4-BE49-F238E27FC236}">
                <a16:creationId xmlns:a16="http://schemas.microsoft.com/office/drawing/2014/main" id="{4FCA7185-B5FB-DD4C-9866-994EBE48CFA7}"/>
              </a:ext>
            </a:extLst>
          </p:cNvPr>
          <p:cNvPicPr>
            <a:picLocks noChangeAspect="1"/>
          </p:cNvPicPr>
          <p:nvPr/>
        </p:nvPicPr>
        <p:blipFill>
          <a:blip r:embed="rId9"/>
          <a:stretch>
            <a:fillRect/>
          </a:stretch>
        </p:blipFill>
        <p:spPr>
          <a:xfrm>
            <a:off x="1957395" y="1464636"/>
            <a:ext cx="838200" cy="1320800"/>
          </a:xfrm>
          <a:prstGeom prst="rect">
            <a:avLst/>
          </a:prstGeom>
        </p:spPr>
      </p:pic>
      <p:pic>
        <p:nvPicPr>
          <p:cNvPr id="209" name="Picture 208" descr="Icon&#10;&#10;Description automatically generated">
            <a:extLst>
              <a:ext uri="{FF2B5EF4-FFF2-40B4-BE49-F238E27FC236}">
                <a16:creationId xmlns:a16="http://schemas.microsoft.com/office/drawing/2014/main" id="{4460BFF6-38EE-E44A-959D-9244EF5A4CB6}"/>
              </a:ext>
            </a:extLst>
          </p:cNvPr>
          <p:cNvPicPr>
            <a:picLocks noChangeAspect="1"/>
          </p:cNvPicPr>
          <p:nvPr/>
        </p:nvPicPr>
        <p:blipFill>
          <a:blip r:embed="rId10"/>
          <a:stretch>
            <a:fillRect/>
          </a:stretch>
        </p:blipFill>
        <p:spPr>
          <a:xfrm>
            <a:off x="1957395" y="1464636"/>
            <a:ext cx="850900" cy="1320800"/>
          </a:xfrm>
          <a:prstGeom prst="rect">
            <a:avLst/>
          </a:prstGeom>
        </p:spPr>
      </p:pic>
      <p:pic>
        <p:nvPicPr>
          <p:cNvPr id="210" name="Picture 209" descr="Icon&#10;&#10;Description automatically generated">
            <a:extLst>
              <a:ext uri="{FF2B5EF4-FFF2-40B4-BE49-F238E27FC236}">
                <a16:creationId xmlns:a16="http://schemas.microsoft.com/office/drawing/2014/main" id="{CCCD5EA8-6EAC-BF4D-BEA7-B12B0BBF3760}"/>
              </a:ext>
            </a:extLst>
          </p:cNvPr>
          <p:cNvPicPr>
            <a:picLocks noChangeAspect="1"/>
          </p:cNvPicPr>
          <p:nvPr/>
        </p:nvPicPr>
        <p:blipFill>
          <a:blip r:embed="rId11"/>
          <a:stretch>
            <a:fillRect/>
          </a:stretch>
        </p:blipFill>
        <p:spPr>
          <a:xfrm>
            <a:off x="1957395" y="1464636"/>
            <a:ext cx="838200" cy="1320800"/>
          </a:xfrm>
          <a:prstGeom prst="rect">
            <a:avLst/>
          </a:prstGeom>
        </p:spPr>
      </p:pic>
      <p:pic>
        <p:nvPicPr>
          <p:cNvPr id="211" name="Picture 210" descr="Icon&#10;&#10;Description automatically generated">
            <a:extLst>
              <a:ext uri="{FF2B5EF4-FFF2-40B4-BE49-F238E27FC236}">
                <a16:creationId xmlns:a16="http://schemas.microsoft.com/office/drawing/2014/main" id="{E646988B-BA54-B144-A9B9-4906ED52885B}"/>
              </a:ext>
            </a:extLst>
          </p:cNvPr>
          <p:cNvPicPr>
            <a:picLocks noChangeAspect="1"/>
          </p:cNvPicPr>
          <p:nvPr/>
        </p:nvPicPr>
        <p:blipFill>
          <a:blip r:embed="rId12"/>
          <a:stretch>
            <a:fillRect/>
          </a:stretch>
        </p:blipFill>
        <p:spPr>
          <a:xfrm>
            <a:off x="1957395" y="1464636"/>
            <a:ext cx="838200" cy="1320800"/>
          </a:xfrm>
          <a:prstGeom prst="rect">
            <a:avLst/>
          </a:prstGeom>
        </p:spPr>
      </p:pic>
      <p:pic>
        <p:nvPicPr>
          <p:cNvPr id="212" name="Picture 211" descr="Icon&#10;&#10;Description automatically generated">
            <a:extLst>
              <a:ext uri="{FF2B5EF4-FFF2-40B4-BE49-F238E27FC236}">
                <a16:creationId xmlns:a16="http://schemas.microsoft.com/office/drawing/2014/main" id="{DD0F5237-9239-FF43-8223-1B5A6AE3C700}"/>
              </a:ext>
            </a:extLst>
          </p:cNvPr>
          <p:cNvPicPr>
            <a:picLocks noChangeAspect="1"/>
          </p:cNvPicPr>
          <p:nvPr/>
        </p:nvPicPr>
        <p:blipFill>
          <a:blip r:embed="rId13"/>
          <a:stretch>
            <a:fillRect/>
          </a:stretch>
        </p:blipFill>
        <p:spPr>
          <a:xfrm>
            <a:off x="1957395" y="1464636"/>
            <a:ext cx="838200" cy="1320800"/>
          </a:xfrm>
          <a:prstGeom prst="rect">
            <a:avLst/>
          </a:prstGeom>
        </p:spPr>
      </p:pic>
      <p:pic>
        <p:nvPicPr>
          <p:cNvPr id="213" name="Picture 212">
            <a:extLst>
              <a:ext uri="{FF2B5EF4-FFF2-40B4-BE49-F238E27FC236}">
                <a16:creationId xmlns:a16="http://schemas.microsoft.com/office/drawing/2014/main" id="{2FD011D4-47C0-7B4E-98D0-2D34D5A9119D}"/>
              </a:ext>
            </a:extLst>
          </p:cNvPr>
          <p:cNvPicPr>
            <a:picLocks noChangeAspect="1"/>
          </p:cNvPicPr>
          <p:nvPr/>
        </p:nvPicPr>
        <p:blipFill>
          <a:blip r:embed="rId14"/>
          <a:stretch>
            <a:fillRect/>
          </a:stretch>
        </p:blipFill>
        <p:spPr>
          <a:xfrm>
            <a:off x="1957395" y="1464636"/>
            <a:ext cx="838200" cy="1320800"/>
          </a:xfrm>
          <a:prstGeom prst="rect">
            <a:avLst/>
          </a:prstGeom>
        </p:spPr>
      </p:pic>
      <p:pic>
        <p:nvPicPr>
          <p:cNvPr id="214" name="Picture 213" descr="Icon&#10;&#10;Description automatically generated">
            <a:extLst>
              <a:ext uri="{FF2B5EF4-FFF2-40B4-BE49-F238E27FC236}">
                <a16:creationId xmlns:a16="http://schemas.microsoft.com/office/drawing/2014/main" id="{A7724467-85F6-F041-B514-53D3C5FDBA02}"/>
              </a:ext>
            </a:extLst>
          </p:cNvPr>
          <p:cNvPicPr>
            <a:picLocks noChangeAspect="1"/>
          </p:cNvPicPr>
          <p:nvPr/>
        </p:nvPicPr>
        <p:blipFill>
          <a:blip r:embed="rId15"/>
          <a:stretch>
            <a:fillRect/>
          </a:stretch>
        </p:blipFill>
        <p:spPr>
          <a:xfrm>
            <a:off x="1957633" y="1464636"/>
            <a:ext cx="850900" cy="1320800"/>
          </a:xfrm>
          <a:prstGeom prst="rect">
            <a:avLst/>
          </a:prstGeom>
        </p:spPr>
      </p:pic>
      <p:pic>
        <p:nvPicPr>
          <p:cNvPr id="215" name="Picture 214" descr="Icon&#10;&#10;Description automatically generated">
            <a:extLst>
              <a:ext uri="{FF2B5EF4-FFF2-40B4-BE49-F238E27FC236}">
                <a16:creationId xmlns:a16="http://schemas.microsoft.com/office/drawing/2014/main" id="{61C45886-6AFD-3F4F-BBCC-F1790A6999A7}"/>
              </a:ext>
            </a:extLst>
          </p:cNvPr>
          <p:cNvPicPr>
            <a:picLocks noChangeAspect="1"/>
          </p:cNvPicPr>
          <p:nvPr/>
        </p:nvPicPr>
        <p:blipFill>
          <a:blip r:embed="rId6"/>
          <a:stretch>
            <a:fillRect/>
          </a:stretch>
        </p:blipFill>
        <p:spPr>
          <a:xfrm>
            <a:off x="10793" y="3424064"/>
            <a:ext cx="838200" cy="1320800"/>
          </a:xfrm>
          <a:prstGeom prst="rect">
            <a:avLst/>
          </a:prstGeom>
        </p:spPr>
      </p:pic>
      <p:pic>
        <p:nvPicPr>
          <p:cNvPr id="216" name="Picture 215" descr="Icon&#10;&#10;Description automatically generated">
            <a:extLst>
              <a:ext uri="{FF2B5EF4-FFF2-40B4-BE49-F238E27FC236}">
                <a16:creationId xmlns:a16="http://schemas.microsoft.com/office/drawing/2014/main" id="{7BF75389-8407-EF44-B166-75CABBFA9526}"/>
              </a:ext>
            </a:extLst>
          </p:cNvPr>
          <p:cNvPicPr>
            <a:picLocks noChangeAspect="1"/>
          </p:cNvPicPr>
          <p:nvPr/>
        </p:nvPicPr>
        <p:blipFill>
          <a:blip r:embed="rId7"/>
          <a:stretch>
            <a:fillRect/>
          </a:stretch>
        </p:blipFill>
        <p:spPr>
          <a:xfrm>
            <a:off x="10793" y="3424064"/>
            <a:ext cx="838200" cy="1320800"/>
          </a:xfrm>
          <a:prstGeom prst="rect">
            <a:avLst/>
          </a:prstGeom>
        </p:spPr>
      </p:pic>
      <p:pic>
        <p:nvPicPr>
          <p:cNvPr id="217" name="Picture 216" descr="A picture containing icon&#10;&#10;Description automatically generated">
            <a:extLst>
              <a:ext uri="{FF2B5EF4-FFF2-40B4-BE49-F238E27FC236}">
                <a16:creationId xmlns:a16="http://schemas.microsoft.com/office/drawing/2014/main" id="{80612439-14BF-9749-8878-B688E3CB62D7}"/>
              </a:ext>
            </a:extLst>
          </p:cNvPr>
          <p:cNvPicPr>
            <a:picLocks noChangeAspect="1"/>
          </p:cNvPicPr>
          <p:nvPr/>
        </p:nvPicPr>
        <p:blipFill>
          <a:blip r:embed="rId8"/>
          <a:stretch>
            <a:fillRect/>
          </a:stretch>
        </p:blipFill>
        <p:spPr>
          <a:xfrm>
            <a:off x="10793" y="3424064"/>
            <a:ext cx="838200" cy="1320800"/>
          </a:xfrm>
          <a:prstGeom prst="rect">
            <a:avLst/>
          </a:prstGeom>
        </p:spPr>
      </p:pic>
      <p:pic>
        <p:nvPicPr>
          <p:cNvPr id="218" name="Picture 217">
            <a:extLst>
              <a:ext uri="{FF2B5EF4-FFF2-40B4-BE49-F238E27FC236}">
                <a16:creationId xmlns:a16="http://schemas.microsoft.com/office/drawing/2014/main" id="{300B65D3-C78E-6847-8D03-324C906AC79E}"/>
              </a:ext>
            </a:extLst>
          </p:cNvPr>
          <p:cNvPicPr>
            <a:picLocks noChangeAspect="1"/>
          </p:cNvPicPr>
          <p:nvPr/>
        </p:nvPicPr>
        <p:blipFill>
          <a:blip r:embed="rId9"/>
          <a:stretch>
            <a:fillRect/>
          </a:stretch>
        </p:blipFill>
        <p:spPr>
          <a:xfrm>
            <a:off x="10793" y="3424064"/>
            <a:ext cx="838200" cy="1320800"/>
          </a:xfrm>
          <a:prstGeom prst="rect">
            <a:avLst/>
          </a:prstGeom>
        </p:spPr>
      </p:pic>
      <p:pic>
        <p:nvPicPr>
          <p:cNvPr id="219" name="Picture 218" descr="Icon&#10;&#10;Description automatically generated">
            <a:extLst>
              <a:ext uri="{FF2B5EF4-FFF2-40B4-BE49-F238E27FC236}">
                <a16:creationId xmlns:a16="http://schemas.microsoft.com/office/drawing/2014/main" id="{D22B0DE8-EEBD-114D-BBFC-86581A06AB4F}"/>
              </a:ext>
            </a:extLst>
          </p:cNvPr>
          <p:cNvPicPr>
            <a:picLocks noChangeAspect="1"/>
          </p:cNvPicPr>
          <p:nvPr/>
        </p:nvPicPr>
        <p:blipFill>
          <a:blip r:embed="rId10"/>
          <a:stretch>
            <a:fillRect/>
          </a:stretch>
        </p:blipFill>
        <p:spPr>
          <a:xfrm>
            <a:off x="10793" y="3424064"/>
            <a:ext cx="850900" cy="1320800"/>
          </a:xfrm>
          <a:prstGeom prst="rect">
            <a:avLst/>
          </a:prstGeom>
        </p:spPr>
      </p:pic>
      <p:pic>
        <p:nvPicPr>
          <p:cNvPr id="220" name="Picture 219" descr="Icon&#10;&#10;Description automatically generated">
            <a:extLst>
              <a:ext uri="{FF2B5EF4-FFF2-40B4-BE49-F238E27FC236}">
                <a16:creationId xmlns:a16="http://schemas.microsoft.com/office/drawing/2014/main" id="{7D3C7647-E566-6D40-9280-E9E2B3158742}"/>
              </a:ext>
            </a:extLst>
          </p:cNvPr>
          <p:cNvPicPr>
            <a:picLocks noChangeAspect="1"/>
          </p:cNvPicPr>
          <p:nvPr/>
        </p:nvPicPr>
        <p:blipFill>
          <a:blip r:embed="rId11"/>
          <a:stretch>
            <a:fillRect/>
          </a:stretch>
        </p:blipFill>
        <p:spPr>
          <a:xfrm>
            <a:off x="10793" y="3424064"/>
            <a:ext cx="838200" cy="1320800"/>
          </a:xfrm>
          <a:prstGeom prst="rect">
            <a:avLst/>
          </a:prstGeom>
        </p:spPr>
      </p:pic>
      <p:pic>
        <p:nvPicPr>
          <p:cNvPr id="221" name="Picture 220" descr="Icon&#10;&#10;Description automatically generated">
            <a:extLst>
              <a:ext uri="{FF2B5EF4-FFF2-40B4-BE49-F238E27FC236}">
                <a16:creationId xmlns:a16="http://schemas.microsoft.com/office/drawing/2014/main" id="{BC93F5AD-73E4-7944-A0D6-E3B9EC7A81B1}"/>
              </a:ext>
            </a:extLst>
          </p:cNvPr>
          <p:cNvPicPr>
            <a:picLocks noChangeAspect="1"/>
          </p:cNvPicPr>
          <p:nvPr/>
        </p:nvPicPr>
        <p:blipFill>
          <a:blip r:embed="rId12"/>
          <a:stretch>
            <a:fillRect/>
          </a:stretch>
        </p:blipFill>
        <p:spPr>
          <a:xfrm>
            <a:off x="10793" y="3424064"/>
            <a:ext cx="838200" cy="1320800"/>
          </a:xfrm>
          <a:prstGeom prst="rect">
            <a:avLst/>
          </a:prstGeom>
        </p:spPr>
      </p:pic>
      <p:pic>
        <p:nvPicPr>
          <p:cNvPr id="222" name="Picture 221" descr="Icon&#10;&#10;Description automatically generated">
            <a:extLst>
              <a:ext uri="{FF2B5EF4-FFF2-40B4-BE49-F238E27FC236}">
                <a16:creationId xmlns:a16="http://schemas.microsoft.com/office/drawing/2014/main" id="{533B34D9-30D8-7947-AF05-C08C9FC701CF}"/>
              </a:ext>
            </a:extLst>
          </p:cNvPr>
          <p:cNvPicPr>
            <a:picLocks noChangeAspect="1"/>
          </p:cNvPicPr>
          <p:nvPr/>
        </p:nvPicPr>
        <p:blipFill>
          <a:blip r:embed="rId13"/>
          <a:stretch>
            <a:fillRect/>
          </a:stretch>
        </p:blipFill>
        <p:spPr>
          <a:xfrm>
            <a:off x="10793" y="3424064"/>
            <a:ext cx="838200" cy="1320800"/>
          </a:xfrm>
          <a:prstGeom prst="rect">
            <a:avLst/>
          </a:prstGeom>
        </p:spPr>
      </p:pic>
      <p:pic>
        <p:nvPicPr>
          <p:cNvPr id="223" name="Picture 222">
            <a:extLst>
              <a:ext uri="{FF2B5EF4-FFF2-40B4-BE49-F238E27FC236}">
                <a16:creationId xmlns:a16="http://schemas.microsoft.com/office/drawing/2014/main" id="{46A43CA0-7804-904B-809E-90E054245FC8}"/>
              </a:ext>
            </a:extLst>
          </p:cNvPr>
          <p:cNvPicPr>
            <a:picLocks noChangeAspect="1"/>
          </p:cNvPicPr>
          <p:nvPr/>
        </p:nvPicPr>
        <p:blipFill>
          <a:blip r:embed="rId14"/>
          <a:stretch>
            <a:fillRect/>
          </a:stretch>
        </p:blipFill>
        <p:spPr>
          <a:xfrm>
            <a:off x="10793" y="3424064"/>
            <a:ext cx="838200" cy="1320800"/>
          </a:xfrm>
          <a:prstGeom prst="rect">
            <a:avLst/>
          </a:prstGeom>
        </p:spPr>
      </p:pic>
      <p:pic>
        <p:nvPicPr>
          <p:cNvPr id="224" name="Picture 223" descr="Icon&#10;&#10;Description automatically generated">
            <a:extLst>
              <a:ext uri="{FF2B5EF4-FFF2-40B4-BE49-F238E27FC236}">
                <a16:creationId xmlns:a16="http://schemas.microsoft.com/office/drawing/2014/main" id="{63ED8BC2-61A0-C54E-AD40-A898A667AFC8}"/>
              </a:ext>
            </a:extLst>
          </p:cNvPr>
          <p:cNvPicPr>
            <a:picLocks noChangeAspect="1"/>
          </p:cNvPicPr>
          <p:nvPr/>
        </p:nvPicPr>
        <p:blipFill>
          <a:blip r:embed="rId15"/>
          <a:stretch>
            <a:fillRect/>
          </a:stretch>
        </p:blipFill>
        <p:spPr>
          <a:xfrm>
            <a:off x="11031" y="3424064"/>
            <a:ext cx="850900" cy="1320800"/>
          </a:xfrm>
          <a:prstGeom prst="rect">
            <a:avLst/>
          </a:prstGeom>
        </p:spPr>
      </p:pic>
      <p:pic>
        <p:nvPicPr>
          <p:cNvPr id="225" name="Picture 224" descr="Icon&#10;&#10;Description automatically generated">
            <a:extLst>
              <a:ext uri="{FF2B5EF4-FFF2-40B4-BE49-F238E27FC236}">
                <a16:creationId xmlns:a16="http://schemas.microsoft.com/office/drawing/2014/main" id="{1FD39E1F-43C7-7D4A-AB0D-0B54C5E52304}"/>
              </a:ext>
            </a:extLst>
          </p:cNvPr>
          <p:cNvPicPr>
            <a:picLocks noChangeAspect="1"/>
          </p:cNvPicPr>
          <p:nvPr/>
        </p:nvPicPr>
        <p:blipFill>
          <a:blip r:embed="rId6"/>
          <a:stretch>
            <a:fillRect/>
          </a:stretch>
        </p:blipFill>
        <p:spPr>
          <a:xfrm>
            <a:off x="659581" y="3424064"/>
            <a:ext cx="838200" cy="1320800"/>
          </a:xfrm>
          <a:prstGeom prst="rect">
            <a:avLst/>
          </a:prstGeom>
        </p:spPr>
      </p:pic>
      <p:pic>
        <p:nvPicPr>
          <p:cNvPr id="226" name="Picture 225" descr="Icon&#10;&#10;Description automatically generated">
            <a:extLst>
              <a:ext uri="{FF2B5EF4-FFF2-40B4-BE49-F238E27FC236}">
                <a16:creationId xmlns:a16="http://schemas.microsoft.com/office/drawing/2014/main" id="{6CB5582F-9D84-A842-A4FC-8B8780FD7141}"/>
              </a:ext>
            </a:extLst>
          </p:cNvPr>
          <p:cNvPicPr>
            <a:picLocks noChangeAspect="1"/>
          </p:cNvPicPr>
          <p:nvPr/>
        </p:nvPicPr>
        <p:blipFill>
          <a:blip r:embed="rId7"/>
          <a:stretch>
            <a:fillRect/>
          </a:stretch>
        </p:blipFill>
        <p:spPr>
          <a:xfrm>
            <a:off x="659581" y="3424064"/>
            <a:ext cx="838200" cy="1320800"/>
          </a:xfrm>
          <a:prstGeom prst="rect">
            <a:avLst/>
          </a:prstGeom>
        </p:spPr>
      </p:pic>
      <p:pic>
        <p:nvPicPr>
          <p:cNvPr id="227" name="Picture 226" descr="A picture containing icon&#10;&#10;Description automatically generated">
            <a:extLst>
              <a:ext uri="{FF2B5EF4-FFF2-40B4-BE49-F238E27FC236}">
                <a16:creationId xmlns:a16="http://schemas.microsoft.com/office/drawing/2014/main" id="{D88B1ECF-6DB5-4741-8082-9261B61F4CB0}"/>
              </a:ext>
            </a:extLst>
          </p:cNvPr>
          <p:cNvPicPr>
            <a:picLocks noChangeAspect="1"/>
          </p:cNvPicPr>
          <p:nvPr/>
        </p:nvPicPr>
        <p:blipFill>
          <a:blip r:embed="rId8"/>
          <a:stretch>
            <a:fillRect/>
          </a:stretch>
        </p:blipFill>
        <p:spPr>
          <a:xfrm>
            <a:off x="659581" y="3424064"/>
            <a:ext cx="838200" cy="1320800"/>
          </a:xfrm>
          <a:prstGeom prst="rect">
            <a:avLst/>
          </a:prstGeom>
        </p:spPr>
      </p:pic>
      <p:pic>
        <p:nvPicPr>
          <p:cNvPr id="228" name="Picture 227">
            <a:extLst>
              <a:ext uri="{FF2B5EF4-FFF2-40B4-BE49-F238E27FC236}">
                <a16:creationId xmlns:a16="http://schemas.microsoft.com/office/drawing/2014/main" id="{64BEA301-0711-B74D-9262-469C269338FE}"/>
              </a:ext>
            </a:extLst>
          </p:cNvPr>
          <p:cNvPicPr>
            <a:picLocks noChangeAspect="1"/>
          </p:cNvPicPr>
          <p:nvPr/>
        </p:nvPicPr>
        <p:blipFill>
          <a:blip r:embed="rId9"/>
          <a:stretch>
            <a:fillRect/>
          </a:stretch>
        </p:blipFill>
        <p:spPr>
          <a:xfrm>
            <a:off x="659581" y="3424064"/>
            <a:ext cx="838200" cy="1320800"/>
          </a:xfrm>
          <a:prstGeom prst="rect">
            <a:avLst/>
          </a:prstGeom>
        </p:spPr>
      </p:pic>
      <p:pic>
        <p:nvPicPr>
          <p:cNvPr id="229" name="Picture 228" descr="Icon&#10;&#10;Description automatically generated">
            <a:extLst>
              <a:ext uri="{FF2B5EF4-FFF2-40B4-BE49-F238E27FC236}">
                <a16:creationId xmlns:a16="http://schemas.microsoft.com/office/drawing/2014/main" id="{B229E3F9-8029-1840-BF18-6ECDC80085C2}"/>
              </a:ext>
            </a:extLst>
          </p:cNvPr>
          <p:cNvPicPr>
            <a:picLocks noChangeAspect="1"/>
          </p:cNvPicPr>
          <p:nvPr/>
        </p:nvPicPr>
        <p:blipFill>
          <a:blip r:embed="rId10"/>
          <a:stretch>
            <a:fillRect/>
          </a:stretch>
        </p:blipFill>
        <p:spPr>
          <a:xfrm>
            <a:off x="659581" y="3424064"/>
            <a:ext cx="850900" cy="1320800"/>
          </a:xfrm>
          <a:prstGeom prst="rect">
            <a:avLst/>
          </a:prstGeom>
        </p:spPr>
      </p:pic>
      <p:pic>
        <p:nvPicPr>
          <p:cNvPr id="230" name="Picture 229" descr="Icon&#10;&#10;Description automatically generated">
            <a:extLst>
              <a:ext uri="{FF2B5EF4-FFF2-40B4-BE49-F238E27FC236}">
                <a16:creationId xmlns:a16="http://schemas.microsoft.com/office/drawing/2014/main" id="{97398555-D3E3-6A4F-B6E2-FBCD0CBB8906}"/>
              </a:ext>
            </a:extLst>
          </p:cNvPr>
          <p:cNvPicPr>
            <a:picLocks noChangeAspect="1"/>
          </p:cNvPicPr>
          <p:nvPr/>
        </p:nvPicPr>
        <p:blipFill>
          <a:blip r:embed="rId11"/>
          <a:stretch>
            <a:fillRect/>
          </a:stretch>
        </p:blipFill>
        <p:spPr>
          <a:xfrm>
            <a:off x="659581" y="3424064"/>
            <a:ext cx="838200" cy="1320800"/>
          </a:xfrm>
          <a:prstGeom prst="rect">
            <a:avLst/>
          </a:prstGeom>
        </p:spPr>
      </p:pic>
      <p:pic>
        <p:nvPicPr>
          <p:cNvPr id="231" name="Picture 230" descr="Icon&#10;&#10;Description automatically generated">
            <a:extLst>
              <a:ext uri="{FF2B5EF4-FFF2-40B4-BE49-F238E27FC236}">
                <a16:creationId xmlns:a16="http://schemas.microsoft.com/office/drawing/2014/main" id="{6B8053C2-576F-2741-B1A8-10D7B4B97D6F}"/>
              </a:ext>
            </a:extLst>
          </p:cNvPr>
          <p:cNvPicPr>
            <a:picLocks noChangeAspect="1"/>
          </p:cNvPicPr>
          <p:nvPr/>
        </p:nvPicPr>
        <p:blipFill>
          <a:blip r:embed="rId12"/>
          <a:stretch>
            <a:fillRect/>
          </a:stretch>
        </p:blipFill>
        <p:spPr>
          <a:xfrm>
            <a:off x="659581" y="3424064"/>
            <a:ext cx="838200" cy="1320800"/>
          </a:xfrm>
          <a:prstGeom prst="rect">
            <a:avLst/>
          </a:prstGeom>
        </p:spPr>
      </p:pic>
      <p:pic>
        <p:nvPicPr>
          <p:cNvPr id="232" name="Picture 231" descr="Icon&#10;&#10;Description automatically generated">
            <a:extLst>
              <a:ext uri="{FF2B5EF4-FFF2-40B4-BE49-F238E27FC236}">
                <a16:creationId xmlns:a16="http://schemas.microsoft.com/office/drawing/2014/main" id="{E678B62B-832F-074C-8727-D597F89E4758}"/>
              </a:ext>
            </a:extLst>
          </p:cNvPr>
          <p:cNvPicPr>
            <a:picLocks noChangeAspect="1"/>
          </p:cNvPicPr>
          <p:nvPr/>
        </p:nvPicPr>
        <p:blipFill>
          <a:blip r:embed="rId13"/>
          <a:stretch>
            <a:fillRect/>
          </a:stretch>
        </p:blipFill>
        <p:spPr>
          <a:xfrm>
            <a:off x="659581" y="3424064"/>
            <a:ext cx="838200" cy="1320800"/>
          </a:xfrm>
          <a:prstGeom prst="rect">
            <a:avLst/>
          </a:prstGeom>
        </p:spPr>
      </p:pic>
      <p:pic>
        <p:nvPicPr>
          <p:cNvPr id="233" name="Picture 232">
            <a:extLst>
              <a:ext uri="{FF2B5EF4-FFF2-40B4-BE49-F238E27FC236}">
                <a16:creationId xmlns:a16="http://schemas.microsoft.com/office/drawing/2014/main" id="{54CE7264-462E-BB4D-95C9-1F0B118C856A}"/>
              </a:ext>
            </a:extLst>
          </p:cNvPr>
          <p:cNvPicPr>
            <a:picLocks noChangeAspect="1"/>
          </p:cNvPicPr>
          <p:nvPr/>
        </p:nvPicPr>
        <p:blipFill>
          <a:blip r:embed="rId14"/>
          <a:stretch>
            <a:fillRect/>
          </a:stretch>
        </p:blipFill>
        <p:spPr>
          <a:xfrm>
            <a:off x="659581" y="3424064"/>
            <a:ext cx="838200" cy="1320800"/>
          </a:xfrm>
          <a:prstGeom prst="rect">
            <a:avLst/>
          </a:prstGeom>
        </p:spPr>
      </p:pic>
      <p:pic>
        <p:nvPicPr>
          <p:cNvPr id="234" name="Picture 233" descr="Icon&#10;&#10;Description automatically generated">
            <a:extLst>
              <a:ext uri="{FF2B5EF4-FFF2-40B4-BE49-F238E27FC236}">
                <a16:creationId xmlns:a16="http://schemas.microsoft.com/office/drawing/2014/main" id="{B5938249-ACFE-D04E-95E0-3AD28A7120FC}"/>
              </a:ext>
            </a:extLst>
          </p:cNvPr>
          <p:cNvPicPr>
            <a:picLocks noChangeAspect="1"/>
          </p:cNvPicPr>
          <p:nvPr/>
        </p:nvPicPr>
        <p:blipFill>
          <a:blip r:embed="rId15"/>
          <a:stretch>
            <a:fillRect/>
          </a:stretch>
        </p:blipFill>
        <p:spPr>
          <a:xfrm>
            <a:off x="659819" y="3424064"/>
            <a:ext cx="850900" cy="1320800"/>
          </a:xfrm>
          <a:prstGeom prst="rect">
            <a:avLst/>
          </a:prstGeom>
        </p:spPr>
      </p:pic>
      <p:pic>
        <p:nvPicPr>
          <p:cNvPr id="235" name="Picture 234" descr="Icon&#10;&#10;Description automatically generated">
            <a:extLst>
              <a:ext uri="{FF2B5EF4-FFF2-40B4-BE49-F238E27FC236}">
                <a16:creationId xmlns:a16="http://schemas.microsoft.com/office/drawing/2014/main" id="{E2B122A5-C4EA-2947-9867-0BD20B9E0CD7}"/>
              </a:ext>
            </a:extLst>
          </p:cNvPr>
          <p:cNvPicPr>
            <a:picLocks noChangeAspect="1"/>
          </p:cNvPicPr>
          <p:nvPr/>
        </p:nvPicPr>
        <p:blipFill>
          <a:blip r:embed="rId6"/>
          <a:stretch>
            <a:fillRect/>
          </a:stretch>
        </p:blipFill>
        <p:spPr>
          <a:xfrm>
            <a:off x="1308369" y="3424064"/>
            <a:ext cx="838200" cy="1320800"/>
          </a:xfrm>
          <a:prstGeom prst="rect">
            <a:avLst/>
          </a:prstGeom>
        </p:spPr>
      </p:pic>
      <p:pic>
        <p:nvPicPr>
          <p:cNvPr id="236" name="Picture 235" descr="Icon&#10;&#10;Description automatically generated">
            <a:extLst>
              <a:ext uri="{FF2B5EF4-FFF2-40B4-BE49-F238E27FC236}">
                <a16:creationId xmlns:a16="http://schemas.microsoft.com/office/drawing/2014/main" id="{D5B7A1DF-42E2-2546-BEAD-38CBFD6B13A2}"/>
              </a:ext>
            </a:extLst>
          </p:cNvPr>
          <p:cNvPicPr>
            <a:picLocks noChangeAspect="1"/>
          </p:cNvPicPr>
          <p:nvPr/>
        </p:nvPicPr>
        <p:blipFill>
          <a:blip r:embed="rId7"/>
          <a:stretch>
            <a:fillRect/>
          </a:stretch>
        </p:blipFill>
        <p:spPr>
          <a:xfrm>
            <a:off x="1308369" y="3424064"/>
            <a:ext cx="838200" cy="1320800"/>
          </a:xfrm>
          <a:prstGeom prst="rect">
            <a:avLst/>
          </a:prstGeom>
        </p:spPr>
      </p:pic>
      <p:pic>
        <p:nvPicPr>
          <p:cNvPr id="237" name="Picture 236" descr="A picture containing icon&#10;&#10;Description automatically generated">
            <a:extLst>
              <a:ext uri="{FF2B5EF4-FFF2-40B4-BE49-F238E27FC236}">
                <a16:creationId xmlns:a16="http://schemas.microsoft.com/office/drawing/2014/main" id="{B48FD7DA-F405-4944-86EB-8508E6D44F99}"/>
              </a:ext>
            </a:extLst>
          </p:cNvPr>
          <p:cNvPicPr>
            <a:picLocks noChangeAspect="1"/>
          </p:cNvPicPr>
          <p:nvPr/>
        </p:nvPicPr>
        <p:blipFill>
          <a:blip r:embed="rId8"/>
          <a:stretch>
            <a:fillRect/>
          </a:stretch>
        </p:blipFill>
        <p:spPr>
          <a:xfrm>
            <a:off x="1308369" y="3424064"/>
            <a:ext cx="838200" cy="1320800"/>
          </a:xfrm>
          <a:prstGeom prst="rect">
            <a:avLst/>
          </a:prstGeom>
        </p:spPr>
      </p:pic>
      <p:pic>
        <p:nvPicPr>
          <p:cNvPr id="238" name="Picture 237">
            <a:extLst>
              <a:ext uri="{FF2B5EF4-FFF2-40B4-BE49-F238E27FC236}">
                <a16:creationId xmlns:a16="http://schemas.microsoft.com/office/drawing/2014/main" id="{1B61409F-F8BE-F146-BFD5-855245584BC7}"/>
              </a:ext>
            </a:extLst>
          </p:cNvPr>
          <p:cNvPicPr>
            <a:picLocks noChangeAspect="1"/>
          </p:cNvPicPr>
          <p:nvPr/>
        </p:nvPicPr>
        <p:blipFill>
          <a:blip r:embed="rId9"/>
          <a:stretch>
            <a:fillRect/>
          </a:stretch>
        </p:blipFill>
        <p:spPr>
          <a:xfrm>
            <a:off x="1308369" y="3424064"/>
            <a:ext cx="838200" cy="1320800"/>
          </a:xfrm>
          <a:prstGeom prst="rect">
            <a:avLst/>
          </a:prstGeom>
        </p:spPr>
      </p:pic>
      <p:pic>
        <p:nvPicPr>
          <p:cNvPr id="239" name="Picture 238" descr="Icon&#10;&#10;Description automatically generated">
            <a:extLst>
              <a:ext uri="{FF2B5EF4-FFF2-40B4-BE49-F238E27FC236}">
                <a16:creationId xmlns:a16="http://schemas.microsoft.com/office/drawing/2014/main" id="{07FA2B19-7EDA-1D47-A18F-3830F07FB35E}"/>
              </a:ext>
            </a:extLst>
          </p:cNvPr>
          <p:cNvPicPr>
            <a:picLocks noChangeAspect="1"/>
          </p:cNvPicPr>
          <p:nvPr/>
        </p:nvPicPr>
        <p:blipFill>
          <a:blip r:embed="rId10"/>
          <a:stretch>
            <a:fillRect/>
          </a:stretch>
        </p:blipFill>
        <p:spPr>
          <a:xfrm>
            <a:off x="1308369" y="3424064"/>
            <a:ext cx="850900" cy="1320800"/>
          </a:xfrm>
          <a:prstGeom prst="rect">
            <a:avLst/>
          </a:prstGeom>
        </p:spPr>
      </p:pic>
      <p:pic>
        <p:nvPicPr>
          <p:cNvPr id="240" name="Picture 239" descr="Icon&#10;&#10;Description automatically generated">
            <a:extLst>
              <a:ext uri="{FF2B5EF4-FFF2-40B4-BE49-F238E27FC236}">
                <a16:creationId xmlns:a16="http://schemas.microsoft.com/office/drawing/2014/main" id="{6FD0892D-BA90-244F-A5DC-729E970D806D}"/>
              </a:ext>
            </a:extLst>
          </p:cNvPr>
          <p:cNvPicPr>
            <a:picLocks noChangeAspect="1"/>
          </p:cNvPicPr>
          <p:nvPr/>
        </p:nvPicPr>
        <p:blipFill>
          <a:blip r:embed="rId11"/>
          <a:stretch>
            <a:fillRect/>
          </a:stretch>
        </p:blipFill>
        <p:spPr>
          <a:xfrm>
            <a:off x="1308369" y="3424064"/>
            <a:ext cx="838200" cy="1320800"/>
          </a:xfrm>
          <a:prstGeom prst="rect">
            <a:avLst/>
          </a:prstGeom>
        </p:spPr>
      </p:pic>
      <p:pic>
        <p:nvPicPr>
          <p:cNvPr id="241" name="Picture 240" descr="Icon&#10;&#10;Description automatically generated">
            <a:extLst>
              <a:ext uri="{FF2B5EF4-FFF2-40B4-BE49-F238E27FC236}">
                <a16:creationId xmlns:a16="http://schemas.microsoft.com/office/drawing/2014/main" id="{0F5ACA8C-7DC0-FB43-BC47-3A8C4231477E}"/>
              </a:ext>
            </a:extLst>
          </p:cNvPr>
          <p:cNvPicPr>
            <a:picLocks noChangeAspect="1"/>
          </p:cNvPicPr>
          <p:nvPr/>
        </p:nvPicPr>
        <p:blipFill>
          <a:blip r:embed="rId12"/>
          <a:stretch>
            <a:fillRect/>
          </a:stretch>
        </p:blipFill>
        <p:spPr>
          <a:xfrm>
            <a:off x="1308369" y="3424064"/>
            <a:ext cx="838200" cy="1320800"/>
          </a:xfrm>
          <a:prstGeom prst="rect">
            <a:avLst/>
          </a:prstGeom>
        </p:spPr>
      </p:pic>
      <p:pic>
        <p:nvPicPr>
          <p:cNvPr id="242" name="Picture 241" descr="Icon&#10;&#10;Description automatically generated">
            <a:extLst>
              <a:ext uri="{FF2B5EF4-FFF2-40B4-BE49-F238E27FC236}">
                <a16:creationId xmlns:a16="http://schemas.microsoft.com/office/drawing/2014/main" id="{BA9FCF1B-F9D5-D443-A23A-91D35CF6E56E}"/>
              </a:ext>
            </a:extLst>
          </p:cNvPr>
          <p:cNvPicPr>
            <a:picLocks noChangeAspect="1"/>
          </p:cNvPicPr>
          <p:nvPr/>
        </p:nvPicPr>
        <p:blipFill>
          <a:blip r:embed="rId13"/>
          <a:stretch>
            <a:fillRect/>
          </a:stretch>
        </p:blipFill>
        <p:spPr>
          <a:xfrm>
            <a:off x="1308369" y="3424064"/>
            <a:ext cx="838200" cy="1320800"/>
          </a:xfrm>
          <a:prstGeom prst="rect">
            <a:avLst/>
          </a:prstGeom>
        </p:spPr>
      </p:pic>
      <p:pic>
        <p:nvPicPr>
          <p:cNvPr id="243" name="Picture 242">
            <a:extLst>
              <a:ext uri="{FF2B5EF4-FFF2-40B4-BE49-F238E27FC236}">
                <a16:creationId xmlns:a16="http://schemas.microsoft.com/office/drawing/2014/main" id="{40AA2CAA-EA3F-5141-AA16-7142AA8A5B2F}"/>
              </a:ext>
            </a:extLst>
          </p:cNvPr>
          <p:cNvPicPr>
            <a:picLocks noChangeAspect="1"/>
          </p:cNvPicPr>
          <p:nvPr/>
        </p:nvPicPr>
        <p:blipFill>
          <a:blip r:embed="rId14"/>
          <a:stretch>
            <a:fillRect/>
          </a:stretch>
        </p:blipFill>
        <p:spPr>
          <a:xfrm>
            <a:off x="1308369" y="3424064"/>
            <a:ext cx="838200" cy="1320800"/>
          </a:xfrm>
          <a:prstGeom prst="rect">
            <a:avLst/>
          </a:prstGeom>
        </p:spPr>
      </p:pic>
      <p:pic>
        <p:nvPicPr>
          <p:cNvPr id="244" name="Picture 243" descr="Icon&#10;&#10;Description automatically generated">
            <a:extLst>
              <a:ext uri="{FF2B5EF4-FFF2-40B4-BE49-F238E27FC236}">
                <a16:creationId xmlns:a16="http://schemas.microsoft.com/office/drawing/2014/main" id="{C983B6C4-3319-4B4F-8933-0FBA0D1998EC}"/>
              </a:ext>
            </a:extLst>
          </p:cNvPr>
          <p:cNvPicPr>
            <a:picLocks noChangeAspect="1"/>
          </p:cNvPicPr>
          <p:nvPr/>
        </p:nvPicPr>
        <p:blipFill>
          <a:blip r:embed="rId15"/>
          <a:stretch>
            <a:fillRect/>
          </a:stretch>
        </p:blipFill>
        <p:spPr>
          <a:xfrm>
            <a:off x="1308607" y="3424064"/>
            <a:ext cx="850900" cy="1320800"/>
          </a:xfrm>
          <a:prstGeom prst="rect">
            <a:avLst/>
          </a:prstGeom>
        </p:spPr>
      </p:pic>
      <p:pic>
        <p:nvPicPr>
          <p:cNvPr id="245" name="Picture 244" descr="Icon&#10;&#10;Description automatically generated">
            <a:extLst>
              <a:ext uri="{FF2B5EF4-FFF2-40B4-BE49-F238E27FC236}">
                <a16:creationId xmlns:a16="http://schemas.microsoft.com/office/drawing/2014/main" id="{88BCCAAD-D530-2B4E-954E-8F5E2E7D007D}"/>
              </a:ext>
            </a:extLst>
          </p:cNvPr>
          <p:cNvPicPr>
            <a:picLocks noChangeAspect="1"/>
          </p:cNvPicPr>
          <p:nvPr/>
        </p:nvPicPr>
        <p:blipFill>
          <a:blip r:embed="rId6"/>
          <a:stretch>
            <a:fillRect/>
          </a:stretch>
        </p:blipFill>
        <p:spPr>
          <a:xfrm>
            <a:off x="1957157" y="3424064"/>
            <a:ext cx="838200" cy="1320800"/>
          </a:xfrm>
          <a:prstGeom prst="rect">
            <a:avLst/>
          </a:prstGeom>
        </p:spPr>
      </p:pic>
      <p:pic>
        <p:nvPicPr>
          <p:cNvPr id="246" name="Picture 245" descr="Icon&#10;&#10;Description automatically generated">
            <a:extLst>
              <a:ext uri="{FF2B5EF4-FFF2-40B4-BE49-F238E27FC236}">
                <a16:creationId xmlns:a16="http://schemas.microsoft.com/office/drawing/2014/main" id="{EBD9DFC9-AC05-CB4C-A023-F88D9E5A6815}"/>
              </a:ext>
            </a:extLst>
          </p:cNvPr>
          <p:cNvPicPr>
            <a:picLocks noChangeAspect="1"/>
          </p:cNvPicPr>
          <p:nvPr/>
        </p:nvPicPr>
        <p:blipFill>
          <a:blip r:embed="rId7"/>
          <a:stretch>
            <a:fillRect/>
          </a:stretch>
        </p:blipFill>
        <p:spPr>
          <a:xfrm>
            <a:off x="1957157" y="3424064"/>
            <a:ext cx="838200" cy="1320800"/>
          </a:xfrm>
          <a:prstGeom prst="rect">
            <a:avLst/>
          </a:prstGeom>
        </p:spPr>
      </p:pic>
      <p:pic>
        <p:nvPicPr>
          <p:cNvPr id="247" name="Picture 246" descr="A picture containing icon&#10;&#10;Description automatically generated">
            <a:extLst>
              <a:ext uri="{FF2B5EF4-FFF2-40B4-BE49-F238E27FC236}">
                <a16:creationId xmlns:a16="http://schemas.microsoft.com/office/drawing/2014/main" id="{4DBF0438-46FD-AC47-AB99-A18A8639025A}"/>
              </a:ext>
            </a:extLst>
          </p:cNvPr>
          <p:cNvPicPr>
            <a:picLocks noChangeAspect="1"/>
          </p:cNvPicPr>
          <p:nvPr/>
        </p:nvPicPr>
        <p:blipFill>
          <a:blip r:embed="rId8"/>
          <a:stretch>
            <a:fillRect/>
          </a:stretch>
        </p:blipFill>
        <p:spPr>
          <a:xfrm>
            <a:off x="1957157" y="3424064"/>
            <a:ext cx="838200" cy="1320800"/>
          </a:xfrm>
          <a:prstGeom prst="rect">
            <a:avLst/>
          </a:prstGeom>
        </p:spPr>
      </p:pic>
      <p:pic>
        <p:nvPicPr>
          <p:cNvPr id="248" name="Picture 247">
            <a:extLst>
              <a:ext uri="{FF2B5EF4-FFF2-40B4-BE49-F238E27FC236}">
                <a16:creationId xmlns:a16="http://schemas.microsoft.com/office/drawing/2014/main" id="{7A754FE9-1160-754C-BC49-B2BC5B93F3CB}"/>
              </a:ext>
            </a:extLst>
          </p:cNvPr>
          <p:cNvPicPr>
            <a:picLocks noChangeAspect="1"/>
          </p:cNvPicPr>
          <p:nvPr/>
        </p:nvPicPr>
        <p:blipFill>
          <a:blip r:embed="rId9"/>
          <a:stretch>
            <a:fillRect/>
          </a:stretch>
        </p:blipFill>
        <p:spPr>
          <a:xfrm>
            <a:off x="1957157" y="3424064"/>
            <a:ext cx="838200" cy="1320800"/>
          </a:xfrm>
          <a:prstGeom prst="rect">
            <a:avLst/>
          </a:prstGeom>
        </p:spPr>
      </p:pic>
      <p:pic>
        <p:nvPicPr>
          <p:cNvPr id="249" name="Picture 248" descr="Icon&#10;&#10;Description automatically generated">
            <a:extLst>
              <a:ext uri="{FF2B5EF4-FFF2-40B4-BE49-F238E27FC236}">
                <a16:creationId xmlns:a16="http://schemas.microsoft.com/office/drawing/2014/main" id="{866D9D08-B270-C440-AA89-95645C31CFB9}"/>
              </a:ext>
            </a:extLst>
          </p:cNvPr>
          <p:cNvPicPr>
            <a:picLocks noChangeAspect="1"/>
          </p:cNvPicPr>
          <p:nvPr/>
        </p:nvPicPr>
        <p:blipFill>
          <a:blip r:embed="rId10"/>
          <a:stretch>
            <a:fillRect/>
          </a:stretch>
        </p:blipFill>
        <p:spPr>
          <a:xfrm>
            <a:off x="1957157" y="3424064"/>
            <a:ext cx="850900" cy="1320800"/>
          </a:xfrm>
          <a:prstGeom prst="rect">
            <a:avLst/>
          </a:prstGeom>
        </p:spPr>
      </p:pic>
      <p:pic>
        <p:nvPicPr>
          <p:cNvPr id="250" name="Picture 249" descr="Icon&#10;&#10;Description automatically generated">
            <a:extLst>
              <a:ext uri="{FF2B5EF4-FFF2-40B4-BE49-F238E27FC236}">
                <a16:creationId xmlns:a16="http://schemas.microsoft.com/office/drawing/2014/main" id="{02FE1483-7747-4B4C-BCE8-08D5CFF047B5}"/>
              </a:ext>
            </a:extLst>
          </p:cNvPr>
          <p:cNvPicPr>
            <a:picLocks noChangeAspect="1"/>
          </p:cNvPicPr>
          <p:nvPr/>
        </p:nvPicPr>
        <p:blipFill>
          <a:blip r:embed="rId11"/>
          <a:stretch>
            <a:fillRect/>
          </a:stretch>
        </p:blipFill>
        <p:spPr>
          <a:xfrm>
            <a:off x="1957157" y="3424064"/>
            <a:ext cx="838200" cy="1320800"/>
          </a:xfrm>
          <a:prstGeom prst="rect">
            <a:avLst/>
          </a:prstGeom>
        </p:spPr>
      </p:pic>
      <p:pic>
        <p:nvPicPr>
          <p:cNvPr id="251" name="Picture 250" descr="Icon&#10;&#10;Description automatically generated">
            <a:extLst>
              <a:ext uri="{FF2B5EF4-FFF2-40B4-BE49-F238E27FC236}">
                <a16:creationId xmlns:a16="http://schemas.microsoft.com/office/drawing/2014/main" id="{B25C9B66-1687-334F-AD99-1F9902AB7492}"/>
              </a:ext>
            </a:extLst>
          </p:cNvPr>
          <p:cNvPicPr>
            <a:picLocks noChangeAspect="1"/>
          </p:cNvPicPr>
          <p:nvPr/>
        </p:nvPicPr>
        <p:blipFill>
          <a:blip r:embed="rId12"/>
          <a:stretch>
            <a:fillRect/>
          </a:stretch>
        </p:blipFill>
        <p:spPr>
          <a:xfrm>
            <a:off x="1957157" y="3424064"/>
            <a:ext cx="838200" cy="1320800"/>
          </a:xfrm>
          <a:prstGeom prst="rect">
            <a:avLst/>
          </a:prstGeom>
        </p:spPr>
      </p:pic>
      <p:pic>
        <p:nvPicPr>
          <p:cNvPr id="252" name="Picture 251" descr="Icon&#10;&#10;Description automatically generated">
            <a:extLst>
              <a:ext uri="{FF2B5EF4-FFF2-40B4-BE49-F238E27FC236}">
                <a16:creationId xmlns:a16="http://schemas.microsoft.com/office/drawing/2014/main" id="{BDD157DD-B3A2-1A42-8F49-11AD07992457}"/>
              </a:ext>
            </a:extLst>
          </p:cNvPr>
          <p:cNvPicPr>
            <a:picLocks noChangeAspect="1"/>
          </p:cNvPicPr>
          <p:nvPr/>
        </p:nvPicPr>
        <p:blipFill>
          <a:blip r:embed="rId13"/>
          <a:stretch>
            <a:fillRect/>
          </a:stretch>
        </p:blipFill>
        <p:spPr>
          <a:xfrm>
            <a:off x="1957157" y="3424064"/>
            <a:ext cx="838200" cy="1320800"/>
          </a:xfrm>
          <a:prstGeom prst="rect">
            <a:avLst/>
          </a:prstGeom>
        </p:spPr>
      </p:pic>
      <p:pic>
        <p:nvPicPr>
          <p:cNvPr id="253" name="Picture 252">
            <a:extLst>
              <a:ext uri="{FF2B5EF4-FFF2-40B4-BE49-F238E27FC236}">
                <a16:creationId xmlns:a16="http://schemas.microsoft.com/office/drawing/2014/main" id="{8290707C-BFA6-9E49-B717-A32D669B1D1E}"/>
              </a:ext>
            </a:extLst>
          </p:cNvPr>
          <p:cNvPicPr>
            <a:picLocks noChangeAspect="1"/>
          </p:cNvPicPr>
          <p:nvPr/>
        </p:nvPicPr>
        <p:blipFill>
          <a:blip r:embed="rId14"/>
          <a:stretch>
            <a:fillRect/>
          </a:stretch>
        </p:blipFill>
        <p:spPr>
          <a:xfrm>
            <a:off x="1957157" y="3424064"/>
            <a:ext cx="838200" cy="1320800"/>
          </a:xfrm>
          <a:prstGeom prst="rect">
            <a:avLst/>
          </a:prstGeom>
        </p:spPr>
      </p:pic>
      <p:pic>
        <p:nvPicPr>
          <p:cNvPr id="254" name="Picture 253" descr="Icon&#10;&#10;Description automatically generated">
            <a:extLst>
              <a:ext uri="{FF2B5EF4-FFF2-40B4-BE49-F238E27FC236}">
                <a16:creationId xmlns:a16="http://schemas.microsoft.com/office/drawing/2014/main" id="{B0DFC942-6F49-B74E-95B1-A648BBA21972}"/>
              </a:ext>
            </a:extLst>
          </p:cNvPr>
          <p:cNvPicPr>
            <a:picLocks noChangeAspect="1"/>
          </p:cNvPicPr>
          <p:nvPr/>
        </p:nvPicPr>
        <p:blipFill>
          <a:blip r:embed="rId15"/>
          <a:stretch>
            <a:fillRect/>
          </a:stretch>
        </p:blipFill>
        <p:spPr>
          <a:xfrm>
            <a:off x="1957395" y="3424064"/>
            <a:ext cx="850900" cy="1320800"/>
          </a:xfrm>
          <a:prstGeom prst="rect">
            <a:avLst/>
          </a:prstGeom>
        </p:spPr>
      </p:pic>
      <p:pic>
        <p:nvPicPr>
          <p:cNvPr id="255" name="Picture 254" descr="Icon&#10;&#10;Description automatically generated">
            <a:extLst>
              <a:ext uri="{FF2B5EF4-FFF2-40B4-BE49-F238E27FC236}">
                <a16:creationId xmlns:a16="http://schemas.microsoft.com/office/drawing/2014/main" id="{575E5793-913C-0C41-BD0F-10F471905E13}"/>
              </a:ext>
            </a:extLst>
          </p:cNvPr>
          <p:cNvPicPr>
            <a:picLocks noChangeAspect="1"/>
          </p:cNvPicPr>
          <p:nvPr/>
        </p:nvPicPr>
        <p:blipFill>
          <a:blip r:embed="rId6"/>
          <a:stretch>
            <a:fillRect/>
          </a:stretch>
        </p:blipFill>
        <p:spPr>
          <a:xfrm>
            <a:off x="2672195" y="2263749"/>
            <a:ext cx="838200" cy="1320800"/>
          </a:xfrm>
          <a:prstGeom prst="rect">
            <a:avLst/>
          </a:prstGeom>
        </p:spPr>
      </p:pic>
      <p:pic>
        <p:nvPicPr>
          <p:cNvPr id="256" name="Picture 255" descr="Icon&#10;&#10;Description automatically generated">
            <a:extLst>
              <a:ext uri="{FF2B5EF4-FFF2-40B4-BE49-F238E27FC236}">
                <a16:creationId xmlns:a16="http://schemas.microsoft.com/office/drawing/2014/main" id="{4D392D3C-B0A2-D341-AFDB-446306D1CB07}"/>
              </a:ext>
            </a:extLst>
          </p:cNvPr>
          <p:cNvPicPr>
            <a:picLocks noChangeAspect="1"/>
          </p:cNvPicPr>
          <p:nvPr/>
        </p:nvPicPr>
        <p:blipFill>
          <a:blip r:embed="rId7"/>
          <a:stretch>
            <a:fillRect/>
          </a:stretch>
        </p:blipFill>
        <p:spPr>
          <a:xfrm>
            <a:off x="2672195" y="2263749"/>
            <a:ext cx="838200" cy="1320800"/>
          </a:xfrm>
          <a:prstGeom prst="rect">
            <a:avLst/>
          </a:prstGeom>
        </p:spPr>
      </p:pic>
      <p:pic>
        <p:nvPicPr>
          <p:cNvPr id="257" name="Picture 256" descr="A picture containing icon&#10;&#10;Description automatically generated">
            <a:extLst>
              <a:ext uri="{FF2B5EF4-FFF2-40B4-BE49-F238E27FC236}">
                <a16:creationId xmlns:a16="http://schemas.microsoft.com/office/drawing/2014/main" id="{98D70494-D448-1D49-81D4-6C510F944096}"/>
              </a:ext>
            </a:extLst>
          </p:cNvPr>
          <p:cNvPicPr>
            <a:picLocks noChangeAspect="1"/>
          </p:cNvPicPr>
          <p:nvPr/>
        </p:nvPicPr>
        <p:blipFill>
          <a:blip r:embed="rId8"/>
          <a:stretch>
            <a:fillRect/>
          </a:stretch>
        </p:blipFill>
        <p:spPr>
          <a:xfrm>
            <a:off x="2672195" y="2263749"/>
            <a:ext cx="838200" cy="1320800"/>
          </a:xfrm>
          <a:prstGeom prst="rect">
            <a:avLst/>
          </a:prstGeom>
        </p:spPr>
      </p:pic>
      <p:pic>
        <p:nvPicPr>
          <p:cNvPr id="258" name="Picture 257">
            <a:extLst>
              <a:ext uri="{FF2B5EF4-FFF2-40B4-BE49-F238E27FC236}">
                <a16:creationId xmlns:a16="http://schemas.microsoft.com/office/drawing/2014/main" id="{41F72721-B084-D349-9AA3-392CB2ABDA2A}"/>
              </a:ext>
            </a:extLst>
          </p:cNvPr>
          <p:cNvPicPr>
            <a:picLocks noChangeAspect="1"/>
          </p:cNvPicPr>
          <p:nvPr/>
        </p:nvPicPr>
        <p:blipFill>
          <a:blip r:embed="rId9"/>
          <a:stretch>
            <a:fillRect/>
          </a:stretch>
        </p:blipFill>
        <p:spPr>
          <a:xfrm>
            <a:off x="2672195" y="2263749"/>
            <a:ext cx="838200" cy="1320800"/>
          </a:xfrm>
          <a:prstGeom prst="rect">
            <a:avLst/>
          </a:prstGeom>
        </p:spPr>
      </p:pic>
      <p:pic>
        <p:nvPicPr>
          <p:cNvPr id="259" name="Picture 258" descr="Icon&#10;&#10;Description automatically generated">
            <a:extLst>
              <a:ext uri="{FF2B5EF4-FFF2-40B4-BE49-F238E27FC236}">
                <a16:creationId xmlns:a16="http://schemas.microsoft.com/office/drawing/2014/main" id="{50A35C0B-A8E8-E442-B8F6-EA823070417E}"/>
              </a:ext>
            </a:extLst>
          </p:cNvPr>
          <p:cNvPicPr>
            <a:picLocks noChangeAspect="1"/>
          </p:cNvPicPr>
          <p:nvPr/>
        </p:nvPicPr>
        <p:blipFill>
          <a:blip r:embed="rId10"/>
          <a:stretch>
            <a:fillRect/>
          </a:stretch>
        </p:blipFill>
        <p:spPr>
          <a:xfrm>
            <a:off x="2672195" y="2263749"/>
            <a:ext cx="850900" cy="1320800"/>
          </a:xfrm>
          <a:prstGeom prst="rect">
            <a:avLst/>
          </a:prstGeom>
        </p:spPr>
      </p:pic>
      <p:pic>
        <p:nvPicPr>
          <p:cNvPr id="260" name="Picture 259" descr="Icon&#10;&#10;Description automatically generated">
            <a:extLst>
              <a:ext uri="{FF2B5EF4-FFF2-40B4-BE49-F238E27FC236}">
                <a16:creationId xmlns:a16="http://schemas.microsoft.com/office/drawing/2014/main" id="{97276124-147B-3A42-B4B8-C7996654BC85}"/>
              </a:ext>
            </a:extLst>
          </p:cNvPr>
          <p:cNvPicPr>
            <a:picLocks noChangeAspect="1"/>
          </p:cNvPicPr>
          <p:nvPr/>
        </p:nvPicPr>
        <p:blipFill>
          <a:blip r:embed="rId11"/>
          <a:stretch>
            <a:fillRect/>
          </a:stretch>
        </p:blipFill>
        <p:spPr>
          <a:xfrm>
            <a:off x="2672195" y="2263749"/>
            <a:ext cx="838200" cy="1320800"/>
          </a:xfrm>
          <a:prstGeom prst="rect">
            <a:avLst/>
          </a:prstGeom>
        </p:spPr>
      </p:pic>
      <p:pic>
        <p:nvPicPr>
          <p:cNvPr id="261" name="Picture 260" descr="Icon&#10;&#10;Description automatically generated">
            <a:extLst>
              <a:ext uri="{FF2B5EF4-FFF2-40B4-BE49-F238E27FC236}">
                <a16:creationId xmlns:a16="http://schemas.microsoft.com/office/drawing/2014/main" id="{415EF256-3C17-9A43-849C-F888FFB7D2E9}"/>
              </a:ext>
            </a:extLst>
          </p:cNvPr>
          <p:cNvPicPr>
            <a:picLocks noChangeAspect="1"/>
          </p:cNvPicPr>
          <p:nvPr/>
        </p:nvPicPr>
        <p:blipFill>
          <a:blip r:embed="rId12"/>
          <a:stretch>
            <a:fillRect/>
          </a:stretch>
        </p:blipFill>
        <p:spPr>
          <a:xfrm>
            <a:off x="2672195" y="2263749"/>
            <a:ext cx="838200" cy="1320800"/>
          </a:xfrm>
          <a:prstGeom prst="rect">
            <a:avLst/>
          </a:prstGeom>
        </p:spPr>
      </p:pic>
      <p:pic>
        <p:nvPicPr>
          <p:cNvPr id="262" name="Picture 261" descr="Icon&#10;&#10;Description automatically generated">
            <a:extLst>
              <a:ext uri="{FF2B5EF4-FFF2-40B4-BE49-F238E27FC236}">
                <a16:creationId xmlns:a16="http://schemas.microsoft.com/office/drawing/2014/main" id="{BF731AB1-F634-6049-9534-59BB176628C4}"/>
              </a:ext>
            </a:extLst>
          </p:cNvPr>
          <p:cNvPicPr>
            <a:picLocks noChangeAspect="1"/>
          </p:cNvPicPr>
          <p:nvPr/>
        </p:nvPicPr>
        <p:blipFill>
          <a:blip r:embed="rId13"/>
          <a:stretch>
            <a:fillRect/>
          </a:stretch>
        </p:blipFill>
        <p:spPr>
          <a:xfrm>
            <a:off x="2672195" y="2263749"/>
            <a:ext cx="838200" cy="1320800"/>
          </a:xfrm>
          <a:prstGeom prst="rect">
            <a:avLst/>
          </a:prstGeom>
        </p:spPr>
      </p:pic>
      <p:pic>
        <p:nvPicPr>
          <p:cNvPr id="263" name="Picture 262">
            <a:extLst>
              <a:ext uri="{FF2B5EF4-FFF2-40B4-BE49-F238E27FC236}">
                <a16:creationId xmlns:a16="http://schemas.microsoft.com/office/drawing/2014/main" id="{E34FFAE9-BD8C-0446-8350-8335B77A077C}"/>
              </a:ext>
            </a:extLst>
          </p:cNvPr>
          <p:cNvPicPr>
            <a:picLocks noChangeAspect="1"/>
          </p:cNvPicPr>
          <p:nvPr/>
        </p:nvPicPr>
        <p:blipFill>
          <a:blip r:embed="rId14"/>
          <a:stretch>
            <a:fillRect/>
          </a:stretch>
        </p:blipFill>
        <p:spPr>
          <a:xfrm>
            <a:off x="2672195" y="2263749"/>
            <a:ext cx="838200" cy="1320800"/>
          </a:xfrm>
          <a:prstGeom prst="rect">
            <a:avLst/>
          </a:prstGeom>
        </p:spPr>
      </p:pic>
      <p:pic>
        <p:nvPicPr>
          <p:cNvPr id="264" name="Picture 263" descr="Icon&#10;&#10;Description automatically generated">
            <a:extLst>
              <a:ext uri="{FF2B5EF4-FFF2-40B4-BE49-F238E27FC236}">
                <a16:creationId xmlns:a16="http://schemas.microsoft.com/office/drawing/2014/main" id="{DB461702-0D3F-F247-B095-F4DCFBB9DCAF}"/>
              </a:ext>
            </a:extLst>
          </p:cNvPr>
          <p:cNvPicPr>
            <a:picLocks noChangeAspect="1"/>
          </p:cNvPicPr>
          <p:nvPr/>
        </p:nvPicPr>
        <p:blipFill>
          <a:blip r:embed="rId15"/>
          <a:stretch>
            <a:fillRect/>
          </a:stretch>
        </p:blipFill>
        <p:spPr>
          <a:xfrm>
            <a:off x="2672433" y="2263749"/>
            <a:ext cx="850900" cy="1320800"/>
          </a:xfrm>
          <a:prstGeom prst="rect">
            <a:avLst/>
          </a:prstGeom>
        </p:spPr>
      </p:pic>
      <p:pic>
        <p:nvPicPr>
          <p:cNvPr id="265" name="Picture 264" descr="Icon&#10;&#10;Description automatically generated">
            <a:extLst>
              <a:ext uri="{FF2B5EF4-FFF2-40B4-BE49-F238E27FC236}">
                <a16:creationId xmlns:a16="http://schemas.microsoft.com/office/drawing/2014/main" id="{25BAD72D-F1AE-3648-BBA8-18CF6B825501}"/>
              </a:ext>
            </a:extLst>
          </p:cNvPr>
          <p:cNvPicPr>
            <a:picLocks noChangeAspect="1"/>
          </p:cNvPicPr>
          <p:nvPr/>
        </p:nvPicPr>
        <p:blipFill>
          <a:blip r:embed="rId6"/>
          <a:stretch>
            <a:fillRect/>
          </a:stretch>
        </p:blipFill>
        <p:spPr>
          <a:xfrm>
            <a:off x="3320983" y="2263749"/>
            <a:ext cx="838200" cy="1320800"/>
          </a:xfrm>
          <a:prstGeom prst="rect">
            <a:avLst/>
          </a:prstGeom>
        </p:spPr>
      </p:pic>
      <p:pic>
        <p:nvPicPr>
          <p:cNvPr id="266" name="Picture 265" descr="Icon&#10;&#10;Description automatically generated">
            <a:extLst>
              <a:ext uri="{FF2B5EF4-FFF2-40B4-BE49-F238E27FC236}">
                <a16:creationId xmlns:a16="http://schemas.microsoft.com/office/drawing/2014/main" id="{093B0191-0B4F-224D-B97C-EEE1C45BA0AA}"/>
              </a:ext>
            </a:extLst>
          </p:cNvPr>
          <p:cNvPicPr>
            <a:picLocks noChangeAspect="1"/>
          </p:cNvPicPr>
          <p:nvPr/>
        </p:nvPicPr>
        <p:blipFill>
          <a:blip r:embed="rId7"/>
          <a:stretch>
            <a:fillRect/>
          </a:stretch>
        </p:blipFill>
        <p:spPr>
          <a:xfrm>
            <a:off x="3320983" y="2263749"/>
            <a:ext cx="838200" cy="1320800"/>
          </a:xfrm>
          <a:prstGeom prst="rect">
            <a:avLst/>
          </a:prstGeom>
        </p:spPr>
      </p:pic>
      <p:pic>
        <p:nvPicPr>
          <p:cNvPr id="267" name="Picture 266" descr="A picture containing icon&#10;&#10;Description automatically generated">
            <a:extLst>
              <a:ext uri="{FF2B5EF4-FFF2-40B4-BE49-F238E27FC236}">
                <a16:creationId xmlns:a16="http://schemas.microsoft.com/office/drawing/2014/main" id="{253B3198-E1CF-6B48-AB54-B79A39EA96EC}"/>
              </a:ext>
            </a:extLst>
          </p:cNvPr>
          <p:cNvPicPr>
            <a:picLocks noChangeAspect="1"/>
          </p:cNvPicPr>
          <p:nvPr/>
        </p:nvPicPr>
        <p:blipFill>
          <a:blip r:embed="rId8"/>
          <a:stretch>
            <a:fillRect/>
          </a:stretch>
        </p:blipFill>
        <p:spPr>
          <a:xfrm>
            <a:off x="3320983" y="2263749"/>
            <a:ext cx="838200" cy="1320800"/>
          </a:xfrm>
          <a:prstGeom prst="rect">
            <a:avLst/>
          </a:prstGeom>
        </p:spPr>
      </p:pic>
      <p:pic>
        <p:nvPicPr>
          <p:cNvPr id="268" name="Picture 267">
            <a:extLst>
              <a:ext uri="{FF2B5EF4-FFF2-40B4-BE49-F238E27FC236}">
                <a16:creationId xmlns:a16="http://schemas.microsoft.com/office/drawing/2014/main" id="{6EE869D5-89EA-D34F-9568-593943CF8C40}"/>
              </a:ext>
            </a:extLst>
          </p:cNvPr>
          <p:cNvPicPr>
            <a:picLocks noChangeAspect="1"/>
          </p:cNvPicPr>
          <p:nvPr/>
        </p:nvPicPr>
        <p:blipFill>
          <a:blip r:embed="rId9"/>
          <a:stretch>
            <a:fillRect/>
          </a:stretch>
        </p:blipFill>
        <p:spPr>
          <a:xfrm>
            <a:off x="3320983" y="2263749"/>
            <a:ext cx="838200" cy="1320800"/>
          </a:xfrm>
          <a:prstGeom prst="rect">
            <a:avLst/>
          </a:prstGeom>
        </p:spPr>
      </p:pic>
      <p:pic>
        <p:nvPicPr>
          <p:cNvPr id="269" name="Picture 268" descr="Icon&#10;&#10;Description automatically generated">
            <a:extLst>
              <a:ext uri="{FF2B5EF4-FFF2-40B4-BE49-F238E27FC236}">
                <a16:creationId xmlns:a16="http://schemas.microsoft.com/office/drawing/2014/main" id="{11929C7C-BB31-1245-B1FD-69A677E2647D}"/>
              </a:ext>
            </a:extLst>
          </p:cNvPr>
          <p:cNvPicPr>
            <a:picLocks noChangeAspect="1"/>
          </p:cNvPicPr>
          <p:nvPr/>
        </p:nvPicPr>
        <p:blipFill>
          <a:blip r:embed="rId10"/>
          <a:stretch>
            <a:fillRect/>
          </a:stretch>
        </p:blipFill>
        <p:spPr>
          <a:xfrm>
            <a:off x="3320983" y="2263749"/>
            <a:ext cx="850900" cy="1320800"/>
          </a:xfrm>
          <a:prstGeom prst="rect">
            <a:avLst/>
          </a:prstGeom>
        </p:spPr>
      </p:pic>
      <p:pic>
        <p:nvPicPr>
          <p:cNvPr id="270" name="Picture 269" descr="Icon&#10;&#10;Description automatically generated">
            <a:extLst>
              <a:ext uri="{FF2B5EF4-FFF2-40B4-BE49-F238E27FC236}">
                <a16:creationId xmlns:a16="http://schemas.microsoft.com/office/drawing/2014/main" id="{BA0ED792-E98A-624C-999C-376C549DD786}"/>
              </a:ext>
            </a:extLst>
          </p:cNvPr>
          <p:cNvPicPr>
            <a:picLocks noChangeAspect="1"/>
          </p:cNvPicPr>
          <p:nvPr/>
        </p:nvPicPr>
        <p:blipFill>
          <a:blip r:embed="rId11"/>
          <a:stretch>
            <a:fillRect/>
          </a:stretch>
        </p:blipFill>
        <p:spPr>
          <a:xfrm>
            <a:off x="3320983" y="2263749"/>
            <a:ext cx="838200" cy="1320800"/>
          </a:xfrm>
          <a:prstGeom prst="rect">
            <a:avLst/>
          </a:prstGeom>
        </p:spPr>
      </p:pic>
      <p:pic>
        <p:nvPicPr>
          <p:cNvPr id="271" name="Picture 270" descr="Icon&#10;&#10;Description automatically generated">
            <a:extLst>
              <a:ext uri="{FF2B5EF4-FFF2-40B4-BE49-F238E27FC236}">
                <a16:creationId xmlns:a16="http://schemas.microsoft.com/office/drawing/2014/main" id="{E459625A-B242-D64B-82A3-5912C2B0477B}"/>
              </a:ext>
            </a:extLst>
          </p:cNvPr>
          <p:cNvPicPr>
            <a:picLocks noChangeAspect="1"/>
          </p:cNvPicPr>
          <p:nvPr/>
        </p:nvPicPr>
        <p:blipFill>
          <a:blip r:embed="rId12"/>
          <a:stretch>
            <a:fillRect/>
          </a:stretch>
        </p:blipFill>
        <p:spPr>
          <a:xfrm>
            <a:off x="3320983" y="2263749"/>
            <a:ext cx="838200" cy="1320800"/>
          </a:xfrm>
          <a:prstGeom prst="rect">
            <a:avLst/>
          </a:prstGeom>
        </p:spPr>
      </p:pic>
      <p:pic>
        <p:nvPicPr>
          <p:cNvPr id="272" name="Picture 271" descr="Icon&#10;&#10;Description automatically generated">
            <a:extLst>
              <a:ext uri="{FF2B5EF4-FFF2-40B4-BE49-F238E27FC236}">
                <a16:creationId xmlns:a16="http://schemas.microsoft.com/office/drawing/2014/main" id="{00B8E076-0E68-C94F-B1D4-E388AD716A92}"/>
              </a:ext>
            </a:extLst>
          </p:cNvPr>
          <p:cNvPicPr>
            <a:picLocks noChangeAspect="1"/>
          </p:cNvPicPr>
          <p:nvPr/>
        </p:nvPicPr>
        <p:blipFill>
          <a:blip r:embed="rId13"/>
          <a:stretch>
            <a:fillRect/>
          </a:stretch>
        </p:blipFill>
        <p:spPr>
          <a:xfrm>
            <a:off x="3320983" y="2263749"/>
            <a:ext cx="838200" cy="1320800"/>
          </a:xfrm>
          <a:prstGeom prst="rect">
            <a:avLst/>
          </a:prstGeom>
        </p:spPr>
      </p:pic>
      <p:pic>
        <p:nvPicPr>
          <p:cNvPr id="273" name="Picture 272">
            <a:extLst>
              <a:ext uri="{FF2B5EF4-FFF2-40B4-BE49-F238E27FC236}">
                <a16:creationId xmlns:a16="http://schemas.microsoft.com/office/drawing/2014/main" id="{2D182087-18A2-7B42-9386-C504DF27AFA0}"/>
              </a:ext>
            </a:extLst>
          </p:cNvPr>
          <p:cNvPicPr>
            <a:picLocks noChangeAspect="1"/>
          </p:cNvPicPr>
          <p:nvPr/>
        </p:nvPicPr>
        <p:blipFill>
          <a:blip r:embed="rId14"/>
          <a:stretch>
            <a:fillRect/>
          </a:stretch>
        </p:blipFill>
        <p:spPr>
          <a:xfrm>
            <a:off x="3320983" y="2263749"/>
            <a:ext cx="838200" cy="1320800"/>
          </a:xfrm>
          <a:prstGeom prst="rect">
            <a:avLst/>
          </a:prstGeom>
        </p:spPr>
      </p:pic>
      <p:pic>
        <p:nvPicPr>
          <p:cNvPr id="274" name="Picture 273" descr="Icon&#10;&#10;Description automatically generated">
            <a:extLst>
              <a:ext uri="{FF2B5EF4-FFF2-40B4-BE49-F238E27FC236}">
                <a16:creationId xmlns:a16="http://schemas.microsoft.com/office/drawing/2014/main" id="{4987C7BA-11D3-584B-BC9F-9AC745401DCB}"/>
              </a:ext>
            </a:extLst>
          </p:cNvPr>
          <p:cNvPicPr>
            <a:picLocks noChangeAspect="1"/>
          </p:cNvPicPr>
          <p:nvPr/>
        </p:nvPicPr>
        <p:blipFill>
          <a:blip r:embed="rId15"/>
          <a:stretch>
            <a:fillRect/>
          </a:stretch>
        </p:blipFill>
        <p:spPr>
          <a:xfrm>
            <a:off x="3321221" y="2263749"/>
            <a:ext cx="850900" cy="1320800"/>
          </a:xfrm>
          <a:prstGeom prst="rect">
            <a:avLst/>
          </a:prstGeom>
        </p:spPr>
      </p:pic>
      <p:pic>
        <p:nvPicPr>
          <p:cNvPr id="275" name="Picture 274" descr="Icon&#10;&#10;Description automatically generated">
            <a:extLst>
              <a:ext uri="{FF2B5EF4-FFF2-40B4-BE49-F238E27FC236}">
                <a16:creationId xmlns:a16="http://schemas.microsoft.com/office/drawing/2014/main" id="{39CA7A7B-EBC4-6843-97D9-83604A87243D}"/>
              </a:ext>
            </a:extLst>
          </p:cNvPr>
          <p:cNvPicPr>
            <a:picLocks noChangeAspect="1"/>
          </p:cNvPicPr>
          <p:nvPr/>
        </p:nvPicPr>
        <p:blipFill>
          <a:blip r:embed="rId6"/>
          <a:stretch>
            <a:fillRect/>
          </a:stretch>
        </p:blipFill>
        <p:spPr>
          <a:xfrm>
            <a:off x="3969771" y="2263749"/>
            <a:ext cx="838200" cy="1320800"/>
          </a:xfrm>
          <a:prstGeom prst="rect">
            <a:avLst/>
          </a:prstGeom>
        </p:spPr>
      </p:pic>
      <p:pic>
        <p:nvPicPr>
          <p:cNvPr id="276" name="Picture 275" descr="Icon&#10;&#10;Description automatically generated">
            <a:extLst>
              <a:ext uri="{FF2B5EF4-FFF2-40B4-BE49-F238E27FC236}">
                <a16:creationId xmlns:a16="http://schemas.microsoft.com/office/drawing/2014/main" id="{9B5F7A8C-76B0-E548-B5EA-E2B6CCEA027C}"/>
              </a:ext>
            </a:extLst>
          </p:cNvPr>
          <p:cNvPicPr>
            <a:picLocks noChangeAspect="1"/>
          </p:cNvPicPr>
          <p:nvPr/>
        </p:nvPicPr>
        <p:blipFill>
          <a:blip r:embed="rId7"/>
          <a:stretch>
            <a:fillRect/>
          </a:stretch>
        </p:blipFill>
        <p:spPr>
          <a:xfrm>
            <a:off x="3969771" y="2263749"/>
            <a:ext cx="838200" cy="1320800"/>
          </a:xfrm>
          <a:prstGeom prst="rect">
            <a:avLst/>
          </a:prstGeom>
        </p:spPr>
      </p:pic>
      <p:pic>
        <p:nvPicPr>
          <p:cNvPr id="277" name="Picture 276" descr="A picture containing icon&#10;&#10;Description automatically generated">
            <a:extLst>
              <a:ext uri="{FF2B5EF4-FFF2-40B4-BE49-F238E27FC236}">
                <a16:creationId xmlns:a16="http://schemas.microsoft.com/office/drawing/2014/main" id="{1678E46A-E1CF-FE48-81E6-2329A54EA60C}"/>
              </a:ext>
            </a:extLst>
          </p:cNvPr>
          <p:cNvPicPr>
            <a:picLocks noChangeAspect="1"/>
          </p:cNvPicPr>
          <p:nvPr/>
        </p:nvPicPr>
        <p:blipFill>
          <a:blip r:embed="rId8"/>
          <a:stretch>
            <a:fillRect/>
          </a:stretch>
        </p:blipFill>
        <p:spPr>
          <a:xfrm>
            <a:off x="3969771" y="2263749"/>
            <a:ext cx="838200" cy="1320800"/>
          </a:xfrm>
          <a:prstGeom prst="rect">
            <a:avLst/>
          </a:prstGeom>
        </p:spPr>
      </p:pic>
      <p:pic>
        <p:nvPicPr>
          <p:cNvPr id="278" name="Picture 277">
            <a:extLst>
              <a:ext uri="{FF2B5EF4-FFF2-40B4-BE49-F238E27FC236}">
                <a16:creationId xmlns:a16="http://schemas.microsoft.com/office/drawing/2014/main" id="{4E085F36-9435-5746-8633-FBED471218AE}"/>
              </a:ext>
            </a:extLst>
          </p:cNvPr>
          <p:cNvPicPr>
            <a:picLocks noChangeAspect="1"/>
          </p:cNvPicPr>
          <p:nvPr/>
        </p:nvPicPr>
        <p:blipFill>
          <a:blip r:embed="rId9"/>
          <a:stretch>
            <a:fillRect/>
          </a:stretch>
        </p:blipFill>
        <p:spPr>
          <a:xfrm>
            <a:off x="3969771" y="2263749"/>
            <a:ext cx="838200" cy="1320800"/>
          </a:xfrm>
          <a:prstGeom prst="rect">
            <a:avLst/>
          </a:prstGeom>
        </p:spPr>
      </p:pic>
      <p:pic>
        <p:nvPicPr>
          <p:cNvPr id="279" name="Picture 278" descr="Icon&#10;&#10;Description automatically generated">
            <a:extLst>
              <a:ext uri="{FF2B5EF4-FFF2-40B4-BE49-F238E27FC236}">
                <a16:creationId xmlns:a16="http://schemas.microsoft.com/office/drawing/2014/main" id="{391B72B1-E426-C04B-B910-F7C94F503D63}"/>
              </a:ext>
            </a:extLst>
          </p:cNvPr>
          <p:cNvPicPr>
            <a:picLocks noChangeAspect="1"/>
          </p:cNvPicPr>
          <p:nvPr/>
        </p:nvPicPr>
        <p:blipFill>
          <a:blip r:embed="rId10"/>
          <a:stretch>
            <a:fillRect/>
          </a:stretch>
        </p:blipFill>
        <p:spPr>
          <a:xfrm>
            <a:off x="3969771" y="2263749"/>
            <a:ext cx="850900" cy="1320800"/>
          </a:xfrm>
          <a:prstGeom prst="rect">
            <a:avLst/>
          </a:prstGeom>
        </p:spPr>
      </p:pic>
      <p:pic>
        <p:nvPicPr>
          <p:cNvPr id="280" name="Picture 279" descr="Icon&#10;&#10;Description automatically generated">
            <a:extLst>
              <a:ext uri="{FF2B5EF4-FFF2-40B4-BE49-F238E27FC236}">
                <a16:creationId xmlns:a16="http://schemas.microsoft.com/office/drawing/2014/main" id="{0F7010E3-9C02-6A44-BCAF-47BB07B7DDE8}"/>
              </a:ext>
            </a:extLst>
          </p:cNvPr>
          <p:cNvPicPr>
            <a:picLocks noChangeAspect="1"/>
          </p:cNvPicPr>
          <p:nvPr/>
        </p:nvPicPr>
        <p:blipFill>
          <a:blip r:embed="rId11"/>
          <a:stretch>
            <a:fillRect/>
          </a:stretch>
        </p:blipFill>
        <p:spPr>
          <a:xfrm>
            <a:off x="3969771" y="2263749"/>
            <a:ext cx="838200" cy="1320800"/>
          </a:xfrm>
          <a:prstGeom prst="rect">
            <a:avLst/>
          </a:prstGeom>
        </p:spPr>
      </p:pic>
      <p:pic>
        <p:nvPicPr>
          <p:cNvPr id="281" name="Picture 280" descr="Icon&#10;&#10;Description automatically generated">
            <a:extLst>
              <a:ext uri="{FF2B5EF4-FFF2-40B4-BE49-F238E27FC236}">
                <a16:creationId xmlns:a16="http://schemas.microsoft.com/office/drawing/2014/main" id="{5FDD2655-0E92-3C4E-B093-858182FE4B44}"/>
              </a:ext>
            </a:extLst>
          </p:cNvPr>
          <p:cNvPicPr>
            <a:picLocks noChangeAspect="1"/>
          </p:cNvPicPr>
          <p:nvPr/>
        </p:nvPicPr>
        <p:blipFill>
          <a:blip r:embed="rId12"/>
          <a:stretch>
            <a:fillRect/>
          </a:stretch>
        </p:blipFill>
        <p:spPr>
          <a:xfrm>
            <a:off x="3969771" y="2263749"/>
            <a:ext cx="838200" cy="1320800"/>
          </a:xfrm>
          <a:prstGeom prst="rect">
            <a:avLst/>
          </a:prstGeom>
        </p:spPr>
      </p:pic>
      <p:pic>
        <p:nvPicPr>
          <p:cNvPr id="282" name="Picture 281" descr="Icon&#10;&#10;Description automatically generated">
            <a:extLst>
              <a:ext uri="{FF2B5EF4-FFF2-40B4-BE49-F238E27FC236}">
                <a16:creationId xmlns:a16="http://schemas.microsoft.com/office/drawing/2014/main" id="{444AD687-B589-BD44-B0C0-0C5C04269D9C}"/>
              </a:ext>
            </a:extLst>
          </p:cNvPr>
          <p:cNvPicPr>
            <a:picLocks noChangeAspect="1"/>
          </p:cNvPicPr>
          <p:nvPr/>
        </p:nvPicPr>
        <p:blipFill>
          <a:blip r:embed="rId13"/>
          <a:stretch>
            <a:fillRect/>
          </a:stretch>
        </p:blipFill>
        <p:spPr>
          <a:xfrm>
            <a:off x="3969771" y="2263749"/>
            <a:ext cx="838200" cy="1320800"/>
          </a:xfrm>
          <a:prstGeom prst="rect">
            <a:avLst/>
          </a:prstGeom>
        </p:spPr>
      </p:pic>
      <p:pic>
        <p:nvPicPr>
          <p:cNvPr id="283" name="Picture 282">
            <a:extLst>
              <a:ext uri="{FF2B5EF4-FFF2-40B4-BE49-F238E27FC236}">
                <a16:creationId xmlns:a16="http://schemas.microsoft.com/office/drawing/2014/main" id="{A60695D2-7B17-6C4F-B572-35FA44EBA81A}"/>
              </a:ext>
            </a:extLst>
          </p:cNvPr>
          <p:cNvPicPr>
            <a:picLocks noChangeAspect="1"/>
          </p:cNvPicPr>
          <p:nvPr/>
        </p:nvPicPr>
        <p:blipFill>
          <a:blip r:embed="rId14"/>
          <a:stretch>
            <a:fillRect/>
          </a:stretch>
        </p:blipFill>
        <p:spPr>
          <a:xfrm>
            <a:off x="3969771" y="2263749"/>
            <a:ext cx="838200" cy="1320800"/>
          </a:xfrm>
          <a:prstGeom prst="rect">
            <a:avLst/>
          </a:prstGeom>
        </p:spPr>
      </p:pic>
      <p:pic>
        <p:nvPicPr>
          <p:cNvPr id="284" name="Picture 283" descr="Icon&#10;&#10;Description automatically generated">
            <a:extLst>
              <a:ext uri="{FF2B5EF4-FFF2-40B4-BE49-F238E27FC236}">
                <a16:creationId xmlns:a16="http://schemas.microsoft.com/office/drawing/2014/main" id="{87E9AF68-3A19-6847-B51E-F5E5C5F8AC0E}"/>
              </a:ext>
            </a:extLst>
          </p:cNvPr>
          <p:cNvPicPr>
            <a:picLocks noChangeAspect="1"/>
          </p:cNvPicPr>
          <p:nvPr/>
        </p:nvPicPr>
        <p:blipFill>
          <a:blip r:embed="rId15"/>
          <a:stretch>
            <a:fillRect/>
          </a:stretch>
        </p:blipFill>
        <p:spPr>
          <a:xfrm>
            <a:off x="3970009" y="2263749"/>
            <a:ext cx="850900" cy="1320800"/>
          </a:xfrm>
          <a:prstGeom prst="rect">
            <a:avLst/>
          </a:prstGeom>
        </p:spPr>
      </p:pic>
      <p:pic>
        <p:nvPicPr>
          <p:cNvPr id="285" name="Picture 284" descr="Icon&#10;&#10;Description automatically generated">
            <a:extLst>
              <a:ext uri="{FF2B5EF4-FFF2-40B4-BE49-F238E27FC236}">
                <a16:creationId xmlns:a16="http://schemas.microsoft.com/office/drawing/2014/main" id="{02298138-F68A-1943-87E7-B0155649E2DB}"/>
              </a:ext>
            </a:extLst>
          </p:cNvPr>
          <p:cNvPicPr>
            <a:picLocks noChangeAspect="1"/>
          </p:cNvPicPr>
          <p:nvPr/>
        </p:nvPicPr>
        <p:blipFill>
          <a:blip r:embed="rId6"/>
          <a:stretch>
            <a:fillRect/>
          </a:stretch>
        </p:blipFill>
        <p:spPr>
          <a:xfrm>
            <a:off x="4618559" y="2263749"/>
            <a:ext cx="838200" cy="1320800"/>
          </a:xfrm>
          <a:prstGeom prst="rect">
            <a:avLst/>
          </a:prstGeom>
        </p:spPr>
      </p:pic>
      <p:pic>
        <p:nvPicPr>
          <p:cNvPr id="286" name="Picture 285" descr="Icon&#10;&#10;Description automatically generated">
            <a:extLst>
              <a:ext uri="{FF2B5EF4-FFF2-40B4-BE49-F238E27FC236}">
                <a16:creationId xmlns:a16="http://schemas.microsoft.com/office/drawing/2014/main" id="{8D3661CA-1262-9B42-8A68-C1D9A50D9FFA}"/>
              </a:ext>
            </a:extLst>
          </p:cNvPr>
          <p:cNvPicPr>
            <a:picLocks noChangeAspect="1"/>
          </p:cNvPicPr>
          <p:nvPr/>
        </p:nvPicPr>
        <p:blipFill>
          <a:blip r:embed="rId7"/>
          <a:stretch>
            <a:fillRect/>
          </a:stretch>
        </p:blipFill>
        <p:spPr>
          <a:xfrm>
            <a:off x="4618559" y="2263749"/>
            <a:ext cx="838200" cy="1320800"/>
          </a:xfrm>
          <a:prstGeom prst="rect">
            <a:avLst/>
          </a:prstGeom>
        </p:spPr>
      </p:pic>
      <p:pic>
        <p:nvPicPr>
          <p:cNvPr id="287" name="Picture 286" descr="A picture containing icon&#10;&#10;Description automatically generated">
            <a:extLst>
              <a:ext uri="{FF2B5EF4-FFF2-40B4-BE49-F238E27FC236}">
                <a16:creationId xmlns:a16="http://schemas.microsoft.com/office/drawing/2014/main" id="{92FDABA3-F3C4-7C47-8180-5B8AFA5737BD}"/>
              </a:ext>
            </a:extLst>
          </p:cNvPr>
          <p:cNvPicPr>
            <a:picLocks noChangeAspect="1"/>
          </p:cNvPicPr>
          <p:nvPr/>
        </p:nvPicPr>
        <p:blipFill>
          <a:blip r:embed="rId8"/>
          <a:stretch>
            <a:fillRect/>
          </a:stretch>
        </p:blipFill>
        <p:spPr>
          <a:xfrm>
            <a:off x="4618559" y="2263749"/>
            <a:ext cx="838200" cy="1320800"/>
          </a:xfrm>
          <a:prstGeom prst="rect">
            <a:avLst/>
          </a:prstGeom>
        </p:spPr>
      </p:pic>
      <p:pic>
        <p:nvPicPr>
          <p:cNvPr id="288" name="Picture 287">
            <a:extLst>
              <a:ext uri="{FF2B5EF4-FFF2-40B4-BE49-F238E27FC236}">
                <a16:creationId xmlns:a16="http://schemas.microsoft.com/office/drawing/2014/main" id="{8DA2641E-62E2-7D40-8BE6-351E579626EC}"/>
              </a:ext>
            </a:extLst>
          </p:cNvPr>
          <p:cNvPicPr>
            <a:picLocks noChangeAspect="1"/>
          </p:cNvPicPr>
          <p:nvPr/>
        </p:nvPicPr>
        <p:blipFill>
          <a:blip r:embed="rId9"/>
          <a:stretch>
            <a:fillRect/>
          </a:stretch>
        </p:blipFill>
        <p:spPr>
          <a:xfrm>
            <a:off x="4618559" y="2263749"/>
            <a:ext cx="838200" cy="1320800"/>
          </a:xfrm>
          <a:prstGeom prst="rect">
            <a:avLst/>
          </a:prstGeom>
        </p:spPr>
      </p:pic>
      <p:pic>
        <p:nvPicPr>
          <p:cNvPr id="289" name="Picture 288" descr="Icon&#10;&#10;Description automatically generated">
            <a:extLst>
              <a:ext uri="{FF2B5EF4-FFF2-40B4-BE49-F238E27FC236}">
                <a16:creationId xmlns:a16="http://schemas.microsoft.com/office/drawing/2014/main" id="{9FE6291C-9F68-4943-B196-442825FBBA96}"/>
              </a:ext>
            </a:extLst>
          </p:cNvPr>
          <p:cNvPicPr>
            <a:picLocks noChangeAspect="1"/>
          </p:cNvPicPr>
          <p:nvPr/>
        </p:nvPicPr>
        <p:blipFill>
          <a:blip r:embed="rId10"/>
          <a:stretch>
            <a:fillRect/>
          </a:stretch>
        </p:blipFill>
        <p:spPr>
          <a:xfrm>
            <a:off x="4618559" y="2263749"/>
            <a:ext cx="850900" cy="1320800"/>
          </a:xfrm>
          <a:prstGeom prst="rect">
            <a:avLst/>
          </a:prstGeom>
        </p:spPr>
      </p:pic>
      <p:pic>
        <p:nvPicPr>
          <p:cNvPr id="290" name="Picture 289" descr="Icon&#10;&#10;Description automatically generated">
            <a:extLst>
              <a:ext uri="{FF2B5EF4-FFF2-40B4-BE49-F238E27FC236}">
                <a16:creationId xmlns:a16="http://schemas.microsoft.com/office/drawing/2014/main" id="{F5298B98-1635-364B-B655-12C485399386}"/>
              </a:ext>
            </a:extLst>
          </p:cNvPr>
          <p:cNvPicPr>
            <a:picLocks noChangeAspect="1"/>
          </p:cNvPicPr>
          <p:nvPr/>
        </p:nvPicPr>
        <p:blipFill>
          <a:blip r:embed="rId11"/>
          <a:stretch>
            <a:fillRect/>
          </a:stretch>
        </p:blipFill>
        <p:spPr>
          <a:xfrm>
            <a:off x="4618559" y="2263749"/>
            <a:ext cx="838200" cy="1320800"/>
          </a:xfrm>
          <a:prstGeom prst="rect">
            <a:avLst/>
          </a:prstGeom>
        </p:spPr>
      </p:pic>
      <p:pic>
        <p:nvPicPr>
          <p:cNvPr id="291" name="Picture 290" descr="Icon&#10;&#10;Description automatically generated">
            <a:extLst>
              <a:ext uri="{FF2B5EF4-FFF2-40B4-BE49-F238E27FC236}">
                <a16:creationId xmlns:a16="http://schemas.microsoft.com/office/drawing/2014/main" id="{6CAEF746-75D4-2E42-B735-D78A3FC344C1}"/>
              </a:ext>
            </a:extLst>
          </p:cNvPr>
          <p:cNvPicPr>
            <a:picLocks noChangeAspect="1"/>
          </p:cNvPicPr>
          <p:nvPr/>
        </p:nvPicPr>
        <p:blipFill>
          <a:blip r:embed="rId12"/>
          <a:stretch>
            <a:fillRect/>
          </a:stretch>
        </p:blipFill>
        <p:spPr>
          <a:xfrm>
            <a:off x="4618559" y="2263749"/>
            <a:ext cx="838200" cy="1320800"/>
          </a:xfrm>
          <a:prstGeom prst="rect">
            <a:avLst/>
          </a:prstGeom>
        </p:spPr>
      </p:pic>
      <p:pic>
        <p:nvPicPr>
          <p:cNvPr id="292" name="Picture 291" descr="Icon&#10;&#10;Description automatically generated">
            <a:extLst>
              <a:ext uri="{FF2B5EF4-FFF2-40B4-BE49-F238E27FC236}">
                <a16:creationId xmlns:a16="http://schemas.microsoft.com/office/drawing/2014/main" id="{9D3FB948-8B2C-AC49-99C8-F0C4712B8C0A}"/>
              </a:ext>
            </a:extLst>
          </p:cNvPr>
          <p:cNvPicPr>
            <a:picLocks noChangeAspect="1"/>
          </p:cNvPicPr>
          <p:nvPr/>
        </p:nvPicPr>
        <p:blipFill>
          <a:blip r:embed="rId13"/>
          <a:stretch>
            <a:fillRect/>
          </a:stretch>
        </p:blipFill>
        <p:spPr>
          <a:xfrm>
            <a:off x="4618559" y="2263749"/>
            <a:ext cx="838200" cy="1320800"/>
          </a:xfrm>
          <a:prstGeom prst="rect">
            <a:avLst/>
          </a:prstGeom>
        </p:spPr>
      </p:pic>
      <p:pic>
        <p:nvPicPr>
          <p:cNvPr id="293" name="Picture 292">
            <a:extLst>
              <a:ext uri="{FF2B5EF4-FFF2-40B4-BE49-F238E27FC236}">
                <a16:creationId xmlns:a16="http://schemas.microsoft.com/office/drawing/2014/main" id="{0958D350-D2D7-0A47-A7E8-7B3C14E823C4}"/>
              </a:ext>
            </a:extLst>
          </p:cNvPr>
          <p:cNvPicPr>
            <a:picLocks noChangeAspect="1"/>
          </p:cNvPicPr>
          <p:nvPr/>
        </p:nvPicPr>
        <p:blipFill>
          <a:blip r:embed="rId14"/>
          <a:stretch>
            <a:fillRect/>
          </a:stretch>
        </p:blipFill>
        <p:spPr>
          <a:xfrm>
            <a:off x="4618559" y="2263749"/>
            <a:ext cx="838200" cy="1320800"/>
          </a:xfrm>
          <a:prstGeom prst="rect">
            <a:avLst/>
          </a:prstGeom>
        </p:spPr>
      </p:pic>
      <p:pic>
        <p:nvPicPr>
          <p:cNvPr id="294" name="Picture 293" descr="Icon&#10;&#10;Description automatically generated">
            <a:extLst>
              <a:ext uri="{FF2B5EF4-FFF2-40B4-BE49-F238E27FC236}">
                <a16:creationId xmlns:a16="http://schemas.microsoft.com/office/drawing/2014/main" id="{1B728C4B-E3AA-304B-8C49-18BEE1B6ECE3}"/>
              </a:ext>
            </a:extLst>
          </p:cNvPr>
          <p:cNvPicPr>
            <a:picLocks noChangeAspect="1"/>
          </p:cNvPicPr>
          <p:nvPr/>
        </p:nvPicPr>
        <p:blipFill>
          <a:blip r:embed="rId15"/>
          <a:stretch>
            <a:fillRect/>
          </a:stretch>
        </p:blipFill>
        <p:spPr>
          <a:xfrm>
            <a:off x="4618797" y="2263749"/>
            <a:ext cx="850900" cy="1320800"/>
          </a:xfrm>
          <a:prstGeom prst="rect">
            <a:avLst/>
          </a:prstGeom>
        </p:spPr>
      </p:pic>
      <p:sp>
        <p:nvSpPr>
          <p:cNvPr id="295" name="TextBox 294">
            <a:extLst>
              <a:ext uri="{FF2B5EF4-FFF2-40B4-BE49-F238E27FC236}">
                <a16:creationId xmlns:a16="http://schemas.microsoft.com/office/drawing/2014/main" id="{4022763D-D5F0-7C40-9D69-F174A3C2716C}"/>
              </a:ext>
            </a:extLst>
          </p:cNvPr>
          <p:cNvSpPr txBox="1"/>
          <p:nvPr/>
        </p:nvSpPr>
        <p:spPr>
          <a:xfrm>
            <a:off x="932198" y="3046493"/>
            <a:ext cx="1687321" cy="276999"/>
          </a:xfrm>
          <a:prstGeom prst="rect">
            <a:avLst/>
          </a:prstGeom>
          <a:noFill/>
        </p:spPr>
        <p:txBody>
          <a:bodyPr wrap="square" rtlCol="0">
            <a:spAutoFit/>
          </a:bodyPr>
          <a:lstStyle/>
          <a:p>
            <a:endParaRPr lang="en-US" sz="1200" dirty="0">
              <a:solidFill>
                <a:schemeClr val="bg1"/>
              </a:solidFill>
              <a:latin typeface="Century Gothic" panose="020B0502020202020204" pitchFamily="34" charset="0"/>
            </a:endParaRPr>
          </a:p>
        </p:txBody>
      </p:sp>
      <p:pic>
        <p:nvPicPr>
          <p:cNvPr id="296" name="Picture 295" descr="Icon&#10;&#10;Description automatically generated">
            <a:extLst>
              <a:ext uri="{FF2B5EF4-FFF2-40B4-BE49-F238E27FC236}">
                <a16:creationId xmlns:a16="http://schemas.microsoft.com/office/drawing/2014/main" id="{45FCFF63-0915-2E42-A106-FF911397E598}"/>
              </a:ext>
            </a:extLst>
          </p:cNvPr>
          <p:cNvPicPr>
            <a:picLocks noChangeAspect="1"/>
          </p:cNvPicPr>
          <p:nvPr/>
        </p:nvPicPr>
        <p:blipFill>
          <a:blip r:embed="rId6"/>
          <a:stretch>
            <a:fillRect/>
          </a:stretch>
        </p:blipFill>
        <p:spPr>
          <a:xfrm>
            <a:off x="5335487" y="1464636"/>
            <a:ext cx="838200" cy="1320800"/>
          </a:xfrm>
          <a:prstGeom prst="rect">
            <a:avLst/>
          </a:prstGeom>
        </p:spPr>
      </p:pic>
      <p:pic>
        <p:nvPicPr>
          <p:cNvPr id="297" name="Picture 296" descr="Icon&#10;&#10;Description automatically generated">
            <a:extLst>
              <a:ext uri="{FF2B5EF4-FFF2-40B4-BE49-F238E27FC236}">
                <a16:creationId xmlns:a16="http://schemas.microsoft.com/office/drawing/2014/main" id="{2613558A-C728-6640-ADE1-A6F17D18FC69}"/>
              </a:ext>
            </a:extLst>
          </p:cNvPr>
          <p:cNvPicPr>
            <a:picLocks noChangeAspect="1"/>
          </p:cNvPicPr>
          <p:nvPr/>
        </p:nvPicPr>
        <p:blipFill>
          <a:blip r:embed="rId7"/>
          <a:stretch>
            <a:fillRect/>
          </a:stretch>
        </p:blipFill>
        <p:spPr>
          <a:xfrm>
            <a:off x="5335487" y="1464636"/>
            <a:ext cx="838200" cy="1320800"/>
          </a:xfrm>
          <a:prstGeom prst="rect">
            <a:avLst/>
          </a:prstGeom>
        </p:spPr>
      </p:pic>
      <p:pic>
        <p:nvPicPr>
          <p:cNvPr id="298" name="Picture 297" descr="A picture containing icon&#10;&#10;Description automatically generated">
            <a:extLst>
              <a:ext uri="{FF2B5EF4-FFF2-40B4-BE49-F238E27FC236}">
                <a16:creationId xmlns:a16="http://schemas.microsoft.com/office/drawing/2014/main" id="{2240ABAE-6051-FB4C-B1D2-69060BFA4158}"/>
              </a:ext>
            </a:extLst>
          </p:cNvPr>
          <p:cNvPicPr>
            <a:picLocks noChangeAspect="1"/>
          </p:cNvPicPr>
          <p:nvPr/>
        </p:nvPicPr>
        <p:blipFill>
          <a:blip r:embed="rId8"/>
          <a:stretch>
            <a:fillRect/>
          </a:stretch>
        </p:blipFill>
        <p:spPr>
          <a:xfrm>
            <a:off x="5335487" y="1464636"/>
            <a:ext cx="838200" cy="1320800"/>
          </a:xfrm>
          <a:prstGeom prst="rect">
            <a:avLst/>
          </a:prstGeom>
        </p:spPr>
      </p:pic>
      <p:pic>
        <p:nvPicPr>
          <p:cNvPr id="299" name="Picture 298">
            <a:extLst>
              <a:ext uri="{FF2B5EF4-FFF2-40B4-BE49-F238E27FC236}">
                <a16:creationId xmlns:a16="http://schemas.microsoft.com/office/drawing/2014/main" id="{B36E0697-1225-2C45-B37B-9ECF527C0618}"/>
              </a:ext>
            </a:extLst>
          </p:cNvPr>
          <p:cNvPicPr>
            <a:picLocks noChangeAspect="1"/>
          </p:cNvPicPr>
          <p:nvPr/>
        </p:nvPicPr>
        <p:blipFill>
          <a:blip r:embed="rId9"/>
          <a:stretch>
            <a:fillRect/>
          </a:stretch>
        </p:blipFill>
        <p:spPr>
          <a:xfrm>
            <a:off x="5335487" y="1464636"/>
            <a:ext cx="838200" cy="1320800"/>
          </a:xfrm>
          <a:prstGeom prst="rect">
            <a:avLst/>
          </a:prstGeom>
        </p:spPr>
      </p:pic>
      <p:pic>
        <p:nvPicPr>
          <p:cNvPr id="300" name="Picture 299" descr="Icon&#10;&#10;Description automatically generated">
            <a:extLst>
              <a:ext uri="{FF2B5EF4-FFF2-40B4-BE49-F238E27FC236}">
                <a16:creationId xmlns:a16="http://schemas.microsoft.com/office/drawing/2014/main" id="{37D00F36-50A7-CB42-9939-5E59B50432A0}"/>
              </a:ext>
            </a:extLst>
          </p:cNvPr>
          <p:cNvPicPr>
            <a:picLocks noChangeAspect="1"/>
          </p:cNvPicPr>
          <p:nvPr/>
        </p:nvPicPr>
        <p:blipFill>
          <a:blip r:embed="rId10"/>
          <a:stretch>
            <a:fillRect/>
          </a:stretch>
        </p:blipFill>
        <p:spPr>
          <a:xfrm>
            <a:off x="5335487" y="1464636"/>
            <a:ext cx="850900" cy="1320800"/>
          </a:xfrm>
          <a:prstGeom prst="rect">
            <a:avLst/>
          </a:prstGeom>
        </p:spPr>
      </p:pic>
      <p:pic>
        <p:nvPicPr>
          <p:cNvPr id="301" name="Picture 300" descr="Icon&#10;&#10;Description automatically generated">
            <a:extLst>
              <a:ext uri="{FF2B5EF4-FFF2-40B4-BE49-F238E27FC236}">
                <a16:creationId xmlns:a16="http://schemas.microsoft.com/office/drawing/2014/main" id="{B01B7F7F-D5EF-644F-834E-31812D18F3A0}"/>
              </a:ext>
            </a:extLst>
          </p:cNvPr>
          <p:cNvPicPr>
            <a:picLocks noChangeAspect="1"/>
          </p:cNvPicPr>
          <p:nvPr/>
        </p:nvPicPr>
        <p:blipFill>
          <a:blip r:embed="rId11"/>
          <a:stretch>
            <a:fillRect/>
          </a:stretch>
        </p:blipFill>
        <p:spPr>
          <a:xfrm>
            <a:off x="5335487" y="1464636"/>
            <a:ext cx="838200" cy="1320800"/>
          </a:xfrm>
          <a:prstGeom prst="rect">
            <a:avLst/>
          </a:prstGeom>
        </p:spPr>
      </p:pic>
      <p:pic>
        <p:nvPicPr>
          <p:cNvPr id="302" name="Picture 301" descr="Icon&#10;&#10;Description automatically generated">
            <a:extLst>
              <a:ext uri="{FF2B5EF4-FFF2-40B4-BE49-F238E27FC236}">
                <a16:creationId xmlns:a16="http://schemas.microsoft.com/office/drawing/2014/main" id="{82E6A2A9-61E2-D34F-96EF-B59CF039AF24}"/>
              </a:ext>
            </a:extLst>
          </p:cNvPr>
          <p:cNvPicPr>
            <a:picLocks noChangeAspect="1"/>
          </p:cNvPicPr>
          <p:nvPr/>
        </p:nvPicPr>
        <p:blipFill>
          <a:blip r:embed="rId12"/>
          <a:stretch>
            <a:fillRect/>
          </a:stretch>
        </p:blipFill>
        <p:spPr>
          <a:xfrm>
            <a:off x="5335487" y="1464636"/>
            <a:ext cx="838200" cy="1320800"/>
          </a:xfrm>
          <a:prstGeom prst="rect">
            <a:avLst/>
          </a:prstGeom>
        </p:spPr>
      </p:pic>
      <p:pic>
        <p:nvPicPr>
          <p:cNvPr id="303" name="Picture 302" descr="Icon&#10;&#10;Description automatically generated">
            <a:extLst>
              <a:ext uri="{FF2B5EF4-FFF2-40B4-BE49-F238E27FC236}">
                <a16:creationId xmlns:a16="http://schemas.microsoft.com/office/drawing/2014/main" id="{CC39FEAE-0B66-3046-90D4-D48E9871D476}"/>
              </a:ext>
            </a:extLst>
          </p:cNvPr>
          <p:cNvPicPr>
            <a:picLocks noChangeAspect="1"/>
          </p:cNvPicPr>
          <p:nvPr/>
        </p:nvPicPr>
        <p:blipFill>
          <a:blip r:embed="rId13"/>
          <a:stretch>
            <a:fillRect/>
          </a:stretch>
        </p:blipFill>
        <p:spPr>
          <a:xfrm>
            <a:off x="5335487" y="1464636"/>
            <a:ext cx="838200" cy="1320800"/>
          </a:xfrm>
          <a:prstGeom prst="rect">
            <a:avLst/>
          </a:prstGeom>
        </p:spPr>
      </p:pic>
      <p:pic>
        <p:nvPicPr>
          <p:cNvPr id="304" name="Picture 303">
            <a:extLst>
              <a:ext uri="{FF2B5EF4-FFF2-40B4-BE49-F238E27FC236}">
                <a16:creationId xmlns:a16="http://schemas.microsoft.com/office/drawing/2014/main" id="{F9C65FEE-397B-244E-8E7F-0E7E9DF68AA6}"/>
              </a:ext>
            </a:extLst>
          </p:cNvPr>
          <p:cNvPicPr>
            <a:picLocks noChangeAspect="1"/>
          </p:cNvPicPr>
          <p:nvPr/>
        </p:nvPicPr>
        <p:blipFill>
          <a:blip r:embed="rId14"/>
          <a:stretch>
            <a:fillRect/>
          </a:stretch>
        </p:blipFill>
        <p:spPr>
          <a:xfrm>
            <a:off x="5335487" y="1464636"/>
            <a:ext cx="838200" cy="1320800"/>
          </a:xfrm>
          <a:prstGeom prst="rect">
            <a:avLst/>
          </a:prstGeom>
        </p:spPr>
      </p:pic>
      <p:pic>
        <p:nvPicPr>
          <p:cNvPr id="305" name="Picture 304" descr="Icon&#10;&#10;Description automatically generated">
            <a:extLst>
              <a:ext uri="{FF2B5EF4-FFF2-40B4-BE49-F238E27FC236}">
                <a16:creationId xmlns:a16="http://schemas.microsoft.com/office/drawing/2014/main" id="{D8C3119C-0D93-8349-A04F-439C2A91CC24}"/>
              </a:ext>
            </a:extLst>
          </p:cNvPr>
          <p:cNvPicPr>
            <a:picLocks noChangeAspect="1"/>
          </p:cNvPicPr>
          <p:nvPr/>
        </p:nvPicPr>
        <p:blipFill>
          <a:blip r:embed="rId15"/>
          <a:stretch>
            <a:fillRect/>
          </a:stretch>
        </p:blipFill>
        <p:spPr>
          <a:xfrm>
            <a:off x="5335725" y="1464636"/>
            <a:ext cx="850900" cy="1320800"/>
          </a:xfrm>
          <a:prstGeom prst="rect">
            <a:avLst/>
          </a:prstGeom>
        </p:spPr>
      </p:pic>
      <p:pic>
        <p:nvPicPr>
          <p:cNvPr id="306" name="Picture 305" descr="Icon&#10;&#10;Description automatically generated">
            <a:extLst>
              <a:ext uri="{FF2B5EF4-FFF2-40B4-BE49-F238E27FC236}">
                <a16:creationId xmlns:a16="http://schemas.microsoft.com/office/drawing/2014/main" id="{7BA44FF6-4BAE-2446-9440-4E3D3FD39895}"/>
              </a:ext>
            </a:extLst>
          </p:cNvPr>
          <p:cNvPicPr>
            <a:picLocks noChangeAspect="1"/>
          </p:cNvPicPr>
          <p:nvPr/>
        </p:nvPicPr>
        <p:blipFill>
          <a:blip r:embed="rId6"/>
          <a:stretch>
            <a:fillRect/>
          </a:stretch>
        </p:blipFill>
        <p:spPr>
          <a:xfrm>
            <a:off x="5984275" y="1464636"/>
            <a:ext cx="838200" cy="1320800"/>
          </a:xfrm>
          <a:prstGeom prst="rect">
            <a:avLst/>
          </a:prstGeom>
        </p:spPr>
      </p:pic>
      <p:pic>
        <p:nvPicPr>
          <p:cNvPr id="307" name="Picture 306" descr="Icon&#10;&#10;Description automatically generated">
            <a:extLst>
              <a:ext uri="{FF2B5EF4-FFF2-40B4-BE49-F238E27FC236}">
                <a16:creationId xmlns:a16="http://schemas.microsoft.com/office/drawing/2014/main" id="{D2223984-2858-4C41-BA23-6B318166ECF1}"/>
              </a:ext>
            </a:extLst>
          </p:cNvPr>
          <p:cNvPicPr>
            <a:picLocks noChangeAspect="1"/>
          </p:cNvPicPr>
          <p:nvPr/>
        </p:nvPicPr>
        <p:blipFill>
          <a:blip r:embed="rId7"/>
          <a:stretch>
            <a:fillRect/>
          </a:stretch>
        </p:blipFill>
        <p:spPr>
          <a:xfrm>
            <a:off x="5984275" y="1464636"/>
            <a:ext cx="838200" cy="1320800"/>
          </a:xfrm>
          <a:prstGeom prst="rect">
            <a:avLst/>
          </a:prstGeom>
        </p:spPr>
      </p:pic>
      <p:pic>
        <p:nvPicPr>
          <p:cNvPr id="308" name="Picture 307" descr="A picture containing icon&#10;&#10;Description automatically generated">
            <a:extLst>
              <a:ext uri="{FF2B5EF4-FFF2-40B4-BE49-F238E27FC236}">
                <a16:creationId xmlns:a16="http://schemas.microsoft.com/office/drawing/2014/main" id="{BE0F034B-876C-8F42-87F0-8B6F4AF16028}"/>
              </a:ext>
            </a:extLst>
          </p:cNvPr>
          <p:cNvPicPr>
            <a:picLocks noChangeAspect="1"/>
          </p:cNvPicPr>
          <p:nvPr/>
        </p:nvPicPr>
        <p:blipFill>
          <a:blip r:embed="rId8"/>
          <a:stretch>
            <a:fillRect/>
          </a:stretch>
        </p:blipFill>
        <p:spPr>
          <a:xfrm>
            <a:off x="5984275" y="1464636"/>
            <a:ext cx="838200" cy="1320800"/>
          </a:xfrm>
          <a:prstGeom prst="rect">
            <a:avLst/>
          </a:prstGeom>
        </p:spPr>
      </p:pic>
      <p:pic>
        <p:nvPicPr>
          <p:cNvPr id="309" name="Picture 308">
            <a:extLst>
              <a:ext uri="{FF2B5EF4-FFF2-40B4-BE49-F238E27FC236}">
                <a16:creationId xmlns:a16="http://schemas.microsoft.com/office/drawing/2014/main" id="{BEE7E8FE-DDFF-104F-A859-C25E29D4674A}"/>
              </a:ext>
            </a:extLst>
          </p:cNvPr>
          <p:cNvPicPr>
            <a:picLocks noChangeAspect="1"/>
          </p:cNvPicPr>
          <p:nvPr/>
        </p:nvPicPr>
        <p:blipFill>
          <a:blip r:embed="rId9"/>
          <a:stretch>
            <a:fillRect/>
          </a:stretch>
        </p:blipFill>
        <p:spPr>
          <a:xfrm>
            <a:off x="5984275" y="1464636"/>
            <a:ext cx="838200" cy="1320800"/>
          </a:xfrm>
          <a:prstGeom prst="rect">
            <a:avLst/>
          </a:prstGeom>
        </p:spPr>
      </p:pic>
      <p:pic>
        <p:nvPicPr>
          <p:cNvPr id="310" name="Picture 309" descr="Icon&#10;&#10;Description automatically generated">
            <a:extLst>
              <a:ext uri="{FF2B5EF4-FFF2-40B4-BE49-F238E27FC236}">
                <a16:creationId xmlns:a16="http://schemas.microsoft.com/office/drawing/2014/main" id="{8F08E04C-475C-7940-905B-16CF2C7B92E9}"/>
              </a:ext>
            </a:extLst>
          </p:cNvPr>
          <p:cNvPicPr>
            <a:picLocks noChangeAspect="1"/>
          </p:cNvPicPr>
          <p:nvPr/>
        </p:nvPicPr>
        <p:blipFill>
          <a:blip r:embed="rId10"/>
          <a:stretch>
            <a:fillRect/>
          </a:stretch>
        </p:blipFill>
        <p:spPr>
          <a:xfrm>
            <a:off x="5984275" y="1464636"/>
            <a:ext cx="850900" cy="1320800"/>
          </a:xfrm>
          <a:prstGeom prst="rect">
            <a:avLst/>
          </a:prstGeom>
        </p:spPr>
      </p:pic>
      <p:pic>
        <p:nvPicPr>
          <p:cNvPr id="311" name="Picture 310" descr="Icon&#10;&#10;Description automatically generated">
            <a:extLst>
              <a:ext uri="{FF2B5EF4-FFF2-40B4-BE49-F238E27FC236}">
                <a16:creationId xmlns:a16="http://schemas.microsoft.com/office/drawing/2014/main" id="{D56C12A5-3199-8540-9DFA-FCCBBD06E2C0}"/>
              </a:ext>
            </a:extLst>
          </p:cNvPr>
          <p:cNvPicPr>
            <a:picLocks noChangeAspect="1"/>
          </p:cNvPicPr>
          <p:nvPr/>
        </p:nvPicPr>
        <p:blipFill>
          <a:blip r:embed="rId11"/>
          <a:stretch>
            <a:fillRect/>
          </a:stretch>
        </p:blipFill>
        <p:spPr>
          <a:xfrm>
            <a:off x="5984275" y="1464636"/>
            <a:ext cx="838200" cy="1320800"/>
          </a:xfrm>
          <a:prstGeom prst="rect">
            <a:avLst/>
          </a:prstGeom>
        </p:spPr>
      </p:pic>
      <p:pic>
        <p:nvPicPr>
          <p:cNvPr id="312" name="Picture 311" descr="Icon&#10;&#10;Description automatically generated">
            <a:extLst>
              <a:ext uri="{FF2B5EF4-FFF2-40B4-BE49-F238E27FC236}">
                <a16:creationId xmlns:a16="http://schemas.microsoft.com/office/drawing/2014/main" id="{95E12DCE-91F4-6949-AA1F-C4A7CBD02006}"/>
              </a:ext>
            </a:extLst>
          </p:cNvPr>
          <p:cNvPicPr>
            <a:picLocks noChangeAspect="1"/>
          </p:cNvPicPr>
          <p:nvPr/>
        </p:nvPicPr>
        <p:blipFill>
          <a:blip r:embed="rId12"/>
          <a:stretch>
            <a:fillRect/>
          </a:stretch>
        </p:blipFill>
        <p:spPr>
          <a:xfrm>
            <a:off x="5984275" y="1464636"/>
            <a:ext cx="838200" cy="1320800"/>
          </a:xfrm>
          <a:prstGeom prst="rect">
            <a:avLst/>
          </a:prstGeom>
        </p:spPr>
      </p:pic>
      <p:pic>
        <p:nvPicPr>
          <p:cNvPr id="313" name="Picture 312" descr="Icon&#10;&#10;Description automatically generated">
            <a:extLst>
              <a:ext uri="{FF2B5EF4-FFF2-40B4-BE49-F238E27FC236}">
                <a16:creationId xmlns:a16="http://schemas.microsoft.com/office/drawing/2014/main" id="{5573537A-DB2C-7741-B526-37BA32D9843E}"/>
              </a:ext>
            </a:extLst>
          </p:cNvPr>
          <p:cNvPicPr>
            <a:picLocks noChangeAspect="1"/>
          </p:cNvPicPr>
          <p:nvPr/>
        </p:nvPicPr>
        <p:blipFill>
          <a:blip r:embed="rId13"/>
          <a:stretch>
            <a:fillRect/>
          </a:stretch>
        </p:blipFill>
        <p:spPr>
          <a:xfrm>
            <a:off x="5984275" y="1464636"/>
            <a:ext cx="838200" cy="1320800"/>
          </a:xfrm>
          <a:prstGeom prst="rect">
            <a:avLst/>
          </a:prstGeom>
        </p:spPr>
      </p:pic>
      <p:pic>
        <p:nvPicPr>
          <p:cNvPr id="314" name="Picture 313">
            <a:extLst>
              <a:ext uri="{FF2B5EF4-FFF2-40B4-BE49-F238E27FC236}">
                <a16:creationId xmlns:a16="http://schemas.microsoft.com/office/drawing/2014/main" id="{2B5425E7-7B3F-864B-B3A4-E627E560A23E}"/>
              </a:ext>
            </a:extLst>
          </p:cNvPr>
          <p:cNvPicPr>
            <a:picLocks noChangeAspect="1"/>
          </p:cNvPicPr>
          <p:nvPr/>
        </p:nvPicPr>
        <p:blipFill>
          <a:blip r:embed="rId14"/>
          <a:stretch>
            <a:fillRect/>
          </a:stretch>
        </p:blipFill>
        <p:spPr>
          <a:xfrm>
            <a:off x="5984275" y="1464636"/>
            <a:ext cx="838200" cy="1320800"/>
          </a:xfrm>
          <a:prstGeom prst="rect">
            <a:avLst/>
          </a:prstGeom>
        </p:spPr>
      </p:pic>
      <p:pic>
        <p:nvPicPr>
          <p:cNvPr id="315" name="Picture 314" descr="Icon&#10;&#10;Description automatically generated">
            <a:extLst>
              <a:ext uri="{FF2B5EF4-FFF2-40B4-BE49-F238E27FC236}">
                <a16:creationId xmlns:a16="http://schemas.microsoft.com/office/drawing/2014/main" id="{9595F234-0FD6-E744-9E20-E1786DC310A3}"/>
              </a:ext>
            </a:extLst>
          </p:cNvPr>
          <p:cNvPicPr>
            <a:picLocks noChangeAspect="1"/>
          </p:cNvPicPr>
          <p:nvPr/>
        </p:nvPicPr>
        <p:blipFill>
          <a:blip r:embed="rId15"/>
          <a:stretch>
            <a:fillRect/>
          </a:stretch>
        </p:blipFill>
        <p:spPr>
          <a:xfrm>
            <a:off x="5984513" y="1464636"/>
            <a:ext cx="850900" cy="1320800"/>
          </a:xfrm>
          <a:prstGeom prst="rect">
            <a:avLst/>
          </a:prstGeom>
        </p:spPr>
      </p:pic>
      <p:pic>
        <p:nvPicPr>
          <p:cNvPr id="316" name="Picture 315" descr="Icon&#10;&#10;Description automatically generated">
            <a:extLst>
              <a:ext uri="{FF2B5EF4-FFF2-40B4-BE49-F238E27FC236}">
                <a16:creationId xmlns:a16="http://schemas.microsoft.com/office/drawing/2014/main" id="{8B6EB99F-E715-4146-AF20-6ABD8EC7FE4F}"/>
              </a:ext>
            </a:extLst>
          </p:cNvPr>
          <p:cNvPicPr>
            <a:picLocks noChangeAspect="1"/>
          </p:cNvPicPr>
          <p:nvPr/>
        </p:nvPicPr>
        <p:blipFill>
          <a:blip r:embed="rId6"/>
          <a:stretch>
            <a:fillRect/>
          </a:stretch>
        </p:blipFill>
        <p:spPr>
          <a:xfrm>
            <a:off x="6633063" y="1464636"/>
            <a:ext cx="838200" cy="1320800"/>
          </a:xfrm>
          <a:prstGeom prst="rect">
            <a:avLst/>
          </a:prstGeom>
        </p:spPr>
      </p:pic>
      <p:pic>
        <p:nvPicPr>
          <p:cNvPr id="317" name="Picture 316" descr="Icon&#10;&#10;Description automatically generated">
            <a:extLst>
              <a:ext uri="{FF2B5EF4-FFF2-40B4-BE49-F238E27FC236}">
                <a16:creationId xmlns:a16="http://schemas.microsoft.com/office/drawing/2014/main" id="{21F71C42-228D-3A45-BC20-18D64D68FDEF}"/>
              </a:ext>
            </a:extLst>
          </p:cNvPr>
          <p:cNvPicPr>
            <a:picLocks noChangeAspect="1"/>
          </p:cNvPicPr>
          <p:nvPr/>
        </p:nvPicPr>
        <p:blipFill>
          <a:blip r:embed="rId7"/>
          <a:stretch>
            <a:fillRect/>
          </a:stretch>
        </p:blipFill>
        <p:spPr>
          <a:xfrm>
            <a:off x="6633063" y="1464636"/>
            <a:ext cx="838200" cy="1320800"/>
          </a:xfrm>
          <a:prstGeom prst="rect">
            <a:avLst/>
          </a:prstGeom>
        </p:spPr>
      </p:pic>
      <p:pic>
        <p:nvPicPr>
          <p:cNvPr id="318" name="Picture 317" descr="A picture containing icon&#10;&#10;Description automatically generated">
            <a:extLst>
              <a:ext uri="{FF2B5EF4-FFF2-40B4-BE49-F238E27FC236}">
                <a16:creationId xmlns:a16="http://schemas.microsoft.com/office/drawing/2014/main" id="{38F32889-2DF6-E847-ACE9-E7CE8FDEF3CD}"/>
              </a:ext>
            </a:extLst>
          </p:cNvPr>
          <p:cNvPicPr>
            <a:picLocks noChangeAspect="1"/>
          </p:cNvPicPr>
          <p:nvPr/>
        </p:nvPicPr>
        <p:blipFill>
          <a:blip r:embed="rId8"/>
          <a:stretch>
            <a:fillRect/>
          </a:stretch>
        </p:blipFill>
        <p:spPr>
          <a:xfrm>
            <a:off x="6633063" y="1464636"/>
            <a:ext cx="838200" cy="1320800"/>
          </a:xfrm>
          <a:prstGeom prst="rect">
            <a:avLst/>
          </a:prstGeom>
        </p:spPr>
      </p:pic>
      <p:pic>
        <p:nvPicPr>
          <p:cNvPr id="319" name="Picture 318">
            <a:extLst>
              <a:ext uri="{FF2B5EF4-FFF2-40B4-BE49-F238E27FC236}">
                <a16:creationId xmlns:a16="http://schemas.microsoft.com/office/drawing/2014/main" id="{8A116E96-B66A-6F4F-AFE2-3013C59DFAAC}"/>
              </a:ext>
            </a:extLst>
          </p:cNvPr>
          <p:cNvPicPr>
            <a:picLocks noChangeAspect="1"/>
          </p:cNvPicPr>
          <p:nvPr/>
        </p:nvPicPr>
        <p:blipFill>
          <a:blip r:embed="rId9"/>
          <a:stretch>
            <a:fillRect/>
          </a:stretch>
        </p:blipFill>
        <p:spPr>
          <a:xfrm>
            <a:off x="6633063" y="1464636"/>
            <a:ext cx="838200" cy="1320800"/>
          </a:xfrm>
          <a:prstGeom prst="rect">
            <a:avLst/>
          </a:prstGeom>
        </p:spPr>
      </p:pic>
      <p:pic>
        <p:nvPicPr>
          <p:cNvPr id="320" name="Picture 319" descr="Icon&#10;&#10;Description automatically generated">
            <a:extLst>
              <a:ext uri="{FF2B5EF4-FFF2-40B4-BE49-F238E27FC236}">
                <a16:creationId xmlns:a16="http://schemas.microsoft.com/office/drawing/2014/main" id="{0E6E4A75-5BAE-0942-8C8C-8C92B66F90D5}"/>
              </a:ext>
            </a:extLst>
          </p:cNvPr>
          <p:cNvPicPr>
            <a:picLocks noChangeAspect="1"/>
          </p:cNvPicPr>
          <p:nvPr/>
        </p:nvPicPr>
        <p:blipFill>
          <a:blip r:embed="rId10"/>
          <a:stretch>
            <a:fillRect/>
          </a:stretch>
        </p:blipFill>
        <p:spPr>
          <a:xfrm>
            <a:off x="6633063" y="1464636"/>
            <a:ext cx="850900" cy="1320800"/>
          </a:xfrm>
          <a:prstGeom prst="rect">
            <a:avLst/>
          </a:prstGeom>
        </p:spPr>
      </p:pic>
      <p:pic>
        <p:nvPicPr>
          <p:cNvPr id="321" name="Picture 320" descr="Icon&#10;&#10;Description automatically generated">
            <a:extLst>
              <a:ext uri="{FF2B5EF4-FFF2-40B4-BE49-F238E27FC236}">
                <a16:creationId xmlns:a16="http://schemas.microsoft.com/office/drawing/2014/main" id="{54C34A7E-B95A-8C45-90FE-91B9F1F6D1E7}"/>
              </a:ext>
            </a:extLst>
          </p:cNvPr>
          <p:cNvPicPr>
            <a:picLocks noChangeAspect="1"/>
          </p:cNvPicPr>
          <p:nvPr/>
        </p:nvPicPr>
        <p:blipFill>
          <a:blip r:embed="rId11"/>
          <a:stretch>
            <a:fillRect/>
          </a:stretch>
        </p:blipFill>
        <p:spPr>
          <a:xfrm>
            <a:off x="6633063" y="1464636"/>
            <a:ext cx="838200" cy="1320800"/>
          </a:xfrm>
          <a:prstGeom prst="rect">
            <a:avLst/>
          </a:prstGeom>
        </p:spPr>
      </p:pic>
      <p:pic>
        <p:nvPicPr>
          <p:cNvPr id="322" name="Picture 321" descr="Icon&#10;&#10;Description automatically generated">
            <a:extLst>
              <a:ext uri="{FF2B5EF4-FFF2-40B4-BE49-F238E27FC236}">
                <a16:creationId xmlns:a16="http://schemas.microsoft.com/office/drawing/2014/main" id="{C495EACF-521D-8249-9D34-97D9E062C93F}"/>
              </a:ext>
            </a:extLst>
          </p:cNvPr>
          <p:cNvPicPr>
            <a:picLocks noChangeAspect="1"/>
          </p:cNvPicPr>
          <p:nvPr/>
        </p:nvPicPr>
        <p:blipFill>
          <a:blip r:embed="rId12"/>
          <a:stretch>
            <a:fillRect/>
          </a:stretch>
        </p:blipFill>
        <p:spPr>
          <a:xfrm>
            <a:off x="6633063" y="1464636"/>
            <a:ext cx="838200" cy="1320800"/>
          </a:xfrm>
          <a:prstGeom prst="rect">
            <a:avLst/>
          </a:prstGeom>
        </p:spPr>
      </p:pic>
      <p:pic>
        <p:nvPicPr>
          <p:cNvPr id="323" name="Picture 322" descr="Icon&#10;&#10;Description automatically generated">
            <a:extLst>
              <a:ext uri="{FF2B5EF4-FFF2-40B4-BE49-F238E27FC236}">
                <a16:creationId xmlns:a16="http://schemas.microsoft.com/office/drawing/2014/main" id="{47D3122E-D092-3742-9C7D-86E34755158C}"/>
              </a:ext>
            </a:extLst>
          </p:cNvPr>
          <p:cNvPicPr>
            <a:picLocks noChangeAspect="1"/>
          </p:cNvPicPr>
          <p:nvPr/>
        </p:nvPicPr>
        <p:blipFill>
          <a:blip r:embed="rId13"/>
          <a:stretch>
            <a:fillRect/>
          </a:stretch>
        </p:blipFill>
        <p:spPr>
          <a:xfrm>
            <a:off x="6633063" y="1464636"/>
            <a:ext cx="838200" cy="1320800"/>
          </a:xfrm>
          <a:prstGeom prst="rect">
            <a:avLst/>
          </a:prstGeom>
        </p:spPr>
      </p:pic>
      <p:pic>
        <p:nvPicPr>
          <p:cNvPr id="324" name="Picture 323">
            <a:extLst>
              <a:ext uri="{FF2B5EF4-FFF2-40B4-BE49-F238E27FC236}">
                <a16:creationId xmlns:a16="http://schemas.microsoft.com/office/drawing/2014/main" id="{1E8DC5C9-7ECC-2944-9625-9642722E7B0F}"/>
              </a:ext>
            </a:extLst>
          </p:cNvPr>
          <p:cNvPicPr>
            <a:picLocks noChangeAspect="1"/>
          </p:cNvPicPr>
          <p:nvPr/>
        </p:nvPicPr>
        <p:blipFill>
          <a:blip r:embed="rId14"/>
          <a:stretch>
            <a:fillRect/>
          </a:stretch>
        </p:blipFill>
        <p:spPr>
          <a:xfrm>
            <a:off x="6633063" y="1464636"/>
            <a:ext cx="838200" cy="1320800"/>
          </a:xfrm>
          <a:prstGeom prst="rect">
            <a:avLst/>
          </a:prstGeom>
        </p:spPr>
      </p:pic>
      <p:pic>
        <p:nvPicPr>
          <p:cNvPr id="325" name="Picture 324" descr="Icon&#10;&#10;Description automatically generated">
            <a:extLst>
              <a:ext uri="{FF2B5EF4-FFF2-40B4-BE49-F238E27FC236}">
                <a16:creationId xmlns:a16="http://schemas.microsoft.com/office/drawing/2014/main" id="{19ADFA78-FE62-A245-AB07-758D2B67EA66}"/>
              </a:ext>
            </a:extLst>
          </p:cNvPr>
          <p:cNvPicPr>
            <a:picLocks noChangeAspect="1"/>
          </p:cNvPicPr>
          <p:nvPr/>
        </p:nvPicPr>
        <p:blipFill>
          <a:blip r:embed="rId15"/>
          <a:stretch>
            <a:fillRect/>
          </a:stretch>
        </p:blipFill>
        <p:spPr>
          <a:xfrm>
            <a:off x="6633301" y="1464636"/>
            <a:ext cx="850900" cy="1320800"/>
          </a:xfrm>
          <a:prstGeom prst="rect">
            <a:avLst/>
          </a:prstGeom>
        </p:spPr>
      </p:pic>
      <p:pic>
        <p:nvPicPr>
          <p:cNvPr id="326" name="Picture 325" descr="Icon&#10;&#10;Description automatically generated">
            <a:extLst>
              <a:ext uri="{FF2B5EF4-FFF2-40B4-BE49-F238E27FC236}">
                <a16:creationId xmlns:a16="http://schemas.microsoft.com/office/drawing/2014/main" id="{46578158-A303-C94B-807E-D1BAC42E1CE1}"/>
              </a:ext>
            </a:extLst>
          </p:cNvPr>
          <p:cNvPicPr>
            <a:picLocks noChangeAspect="1"/>
          </p:cNvPicPr>
          <p:nvPr/>
        </p:nvPicPr>
        <p:blipFill>
          <a:blip r:embed="rId6"/>
          <a:stretch>
            <a:fillRect/>
          </a:stretch>
        </p:blipFill>
        <p:spPr>
          <a:xfrm>
            <a:off x="7281851" y="1464636"/>
            <a:ext cx="838200" cy="1320800"/>
          </a:xfrm>
          <a:prstGeom prst="rect">
            <a:avLst/>
          </a:prstGeom>
        </p:spPr>
      </p:pic>
      <p:pic>
        <p:nvPicPr>
          <p:cNvPr id="327" name="Picture 326" descr="Icon&#10;&#10;Description automatically generated">
            <a:extLst>
              <a:ext uri="{FF2B5EF4-FFF2-40B4-BE49-F238E27FC236}">
                <a16:creationId xmlns:a16="http://schemas.microsoft.com/office/drawing/2014/main" id="{2D8AC74B-3578-C142-BC28-5DD0A827DDD6}"/>
              </a:ext>
            </a:extLst>
          </p:cNvPr>
          <p:cNvPicPr>
            <a:picLocks noChangeAspect="1"/>
          </p:cNvPicPr>
          <p:nvPr/>
        </p:nvPicPr>
        <p:blipFill>
          <a:blip r:embed="rId7"/>
          <a:stretch>
            <a:fillRect/>
          </a:stretch>
        </p:blipFill>
        <p:spPr>
          <a:xfrm>
            <a:off x="7281851" y="1464636"/>
            <a:ext cx="838200" cy="1320800"/>
          </a:xfrm>
          <a:prstGeom prst="rect">
            <a:avLst/>
          </a:prstGeom>
        </p:spPr>
      </p:pic>
      <p:pic>
        <p:nvPicPr>
          <p:cNvPr id="328" name="Picture 327" descr="A picture containing icon&#10;&#10;Description automatically generated">
            <a:extLst>
              <a:ext uri="{FF2B5EF4-FFF2-40B4-BE49-F238E27FC236}">
                <a16:creationId xmlns:a16="http://schemas.microsoft.com/office/drawing/2014/main" id="{4A3DEB49-ED8B-1D4C-956B-3BE0216EBEE1}"/>
              </a:ext>
            </a:extLst>
          </p:cNvPr>
          <p:cNvPicPr>
            <a:picLocks noChangeAspect="1"/>
          </p:cNvPicPr>
          <p:nvPr/>
        </p:nvPicPr>
        <p:blipFill>
          <a:blip r:embed="rId8"/>
          <a:stretch>
            <a:fillRect/>
          </a:stretch>
        </p:blipFill>
        <p:spPr>
          <a:xfrm>
            <a:off x="7281851" y="1464636"/>
            <a:ext cx="838200" cy="1320800"/>
          </a:xfrm>
          <a:prstGeom prst="rect">
            <a:avLst/>
          </a:prstGeom>
        </p:spPr>
      </p:pic>
      <p:pic>
        <p:nvPicPr>
          <p:cNvPr id="329" name="Picture 328">
            <a:extLst>
              <a:ext uri="{FF2B5EF4-FFF2-40B4-BE49-F238E27FC236}">
                <a16:creationId xmlns:a16="http://schemas.microsoft.com/office/drawing/2014/main" id="{0E93A07D-2214-7A4D-A132-492D0A12949A}"/>
              </a:ext>
            </a:extLst>
          </p:cNvPr>
          <p:cNvPicPr>
            <a:picLocks noChangeAspect="1"/>
          </p:cNvPicPr>
          <p:nvPr/>
        </p:nvPicPr>
        <p:blipFill>
          <a:blip r:embed="rId9"/>
          <a:stretch>
            <a:fillRect/>
          </a:stretch>
        </p:blipFill>
        <p:spPr>
          <a:xfrm>
            <a:off x="7281851" y="1464636"/>
            <a:ext cx="838200" cy="1320800"/>
          </a:xfrm>
          <a:prstGeom prst="rect">
            <a:avLst/>
          </a:prstGeom>
        </p:spPr>
      </p:pic>
      <p:pic>
        <p:nvPicPr>
          <p:cNvPr id="330" name="Picture 329" descr="Icon&#10;&#10;Description automatically generated">
            <a:extLst>
              <a:ext uri="{FF2B5EF4-FFF2-40B4-BE49-F238E27FC236}">
                <a16:creationId xmlns:a16="http://schemas.microsoft.com/office/drawing/2014/main" id="{03F9315C-D0C5-8845-9E83-4F88D330C2BA}"/>
              </a:ext>
            </a:extLst>
          </p:cNvPr>
          <p:cNvPicPr>
            <a:picLocks noChangeAspect="1"/>
          </p:cNvPicPr>
          <p:nvPr/>
        </p:nvPicPr>
        <p:blipFill>
          <a:blip r:embed="rId10"/>
          <a:stretch>
            <a:fillRect/>
          </a:stretch>
        </p:blipFill>
        <p:spPr>
          <a:xfrm>
            <a:off x="7281851" y="1464636"/>
            <a:ext cx="850900" cy="1320800"/>
          </a:xfrm>
          <a:prstGeom prst="rect">
            <a:avLst/>
          </a:prstGeom>
        </p:spPr>
      </p:pic>
      <p:pic>
        <p:nvPicPr>
          <p:cNvPr id="331" name="Picture 330" descr="Icon&#10;&#10;Description automatically generated">
            <a:extLst>
              <a:ext uri="{FF2B5EF4-FFF2-40B4-BE49-F238E27FC236}">
                <a16:creationId xmlns:a16="http://schemas.microsoft.com/office/drawing/2014/main" id="{CFB951CB-324B-5B4C-A145-16BEAC306D77}"/>
              </a:ext>
            </a:extLst>
          </p:cNvPr>
          <p:cNvPicPr>
            <a:picLocks noChangeAspect="1"/>
          </p:cNvPicPr>
          <p:nvPr/>
        </p:nvPicPr>
        <p:blipFill>
          <a:blip r:embed="rId11"/>
          <a:stretch>
            <a:fillRect/>
          </a:stretch>
        </p:blipFill>
        <p:spPr>
          <a:xfrm>
            <a:off x="7281851" y="1464636"/>
            <a:ext cx="838200" cy="1320800"/>
          </a:xfrm>
          <a:prstGeom prst="rect">
            <a:avLst/>
          </a:prstGeom>
        </p:spPr>
      </p:pic>
      <p:pic>
        <p:nvPicPr>
          <p:cNvPr id="332" name="Picture 331" descr="Icon&#10;&#10;Description automatically generated">
            <a:extLst>
              <a:ext uri="{FF2B5EF4-FFF2-40B4-BE49-F238E27FC236}">
                <a16:creationId xmlns:a16="http://schemas.microsoft.com/office/drawing/2014/main" id="{5BF7E458-6B96-584F-9763-65BF787097F3}"/>
              </a:ext>
            </a:extLst>
          </p:cNvPr>
          <p:cNvPicPr>
            <a:picLocks noChangeAspect="1"/>
          </p:cNvPicPr>
          <p:nvPr/>
        </p:nvPicPr>
        <p:blipFill>
          <a:blip r:embed="rId12"/>
          <a:stretch>
            <a:fillRect/>
          </a:stretch>
        </p:blipFill>
        <p:spPr>
          <a:xfrm>
            <a:off x="7281851" y="1464636"/>
            <a:ext cx="838200" cy="1320800"/>
          </a:xfrm>
          <a:prstGeom prst="rect">
            <a:avLst/>
          </a:prstGeom>
        </p:spPr>
      </p:pic>
      <p:pic>
        <p:nvPicPr>
          <p:cNvPr id="333" name="Picture 332" descr="Icon&#10;&#10;Description automatically generated">
            <a:extLst>
              <a:ext uri="{FF2B5EF4-FFF2-40B4-BE49-F238E27FC236}">
                <a16:creationId xmlns:a16="http://schemas.microsoft.com/office/drawing/2014/main" id="{2E988789-010D-A449-9AA5-65788AFCFDA7}"/>
              </a:ext>
            </a:extLst>
          </p:cNvPr>
          <p:cNvPicPr>
            <a:picLocks noChangeAspect="1"/>
          </p:cNvPicPr>
          <p:nvPr/>
        </p:nvPicPr>
        <p:blipFill>
          <a:blip r:embed="rId13"/>
          <a:stretch>
            <a:fillRect/>
          </a:stretch>
        </p:blipFill>
        <p:spPr>
          <a:xfrm>
            <a:off x="7281851" y="1464636"/>
            <a:ext cx="838200" cy="1320800"/>
          </a:xfrm>
          <a:prstGeom prst="rect">
            <a:avLst/>
          </a:prstGeom>
        </p:spPr>
      </p:pic>
      <p:pic>
        <p:nvPicPr>
          <p:cNvPr id="334" name="Picture 333">
            <a:extLst>
              <a:ext uri="{FF2B5EF4-FFF2-40B4-BE49-F238E27FC236}">
                <a16:creationId xmlns:a16="http://schemas.microsoft.com/office/drawing/2014/main" id="{EE761AFC-E812-E346-95D6-2443809D5BCB}"/>
              </a:ext>
            </a:extLst>
          </p:cNvPr>
          <p:cNvPicPr>
            <a:picLocks noChangeAspect="1"/>
          </p:cNvPicPr>
          <p:nvPr/>
        </p:nvPicPr>
        <p:blipFill>
          <a:blip r:embed="rId14"/>
          <a:stretch>
            <a:fillRect/>
          </a:stretch>
        </p:blipFill>
        <p:spPr>
          <a:xfrm>
            <a:off x="7281851" y="1464636"/>
            <a:ext cx="838200" cy="1320800"/>
          </a:xfrm>
          <a:prstGeom prst="rect">
            <a:avLst/>
          </a:prstGeom>
        </p:spPr>
      </p:pic>
      <p:pic>
        <p:nvPicPr>
          <p:cNvPr id="335" name="Picture 334" descr="Icon&#10;&#10;Description automatically generated">
            <a:extLst>
              <a:ext uri="{FF2B5EF4-FFF2-40B4-BE49-F238E27FC236}">
                <a16:creationId xmlns:a16="http://schemas.microsoft.com/office/drawing/2014/main" id="{D1D7184D-E6A7-B24A-9327-BC26960F9413}"/>
              </a:ext>
            </a:extLst>
          </p:cNvPr>
          <p:cNvPicPr>
            <a:picLocks noChangeAspect="1"/>
          </p:cNvPicPr>
          <p:nvPr/>
        </p:nvPicPr>
        <p:blipFill>
          <a:blip r:embed="rId15"/>
          <a:stretch>
            <a:fillRect/>
          </a:stretch>
        </p:blipFill>
        <p:spPr>
          <a:xfrm>
            <a:off x="7282089" y="1464636"/>
            <a:ext cx="850900" cy="1320800"/>
          </a:xfrm>
          <a:prstGeom prst="rect">
            <a:avLst/>
          </a:prstGeom>
        </p:spPr>
      </p:pic>
      <p:pic>
        <p:nvPicPr>
          <p:cNvPr id="336" name="Picture 335" descr="Icon&#10;&#10;Description automatically generated">
            <a:extLst>
              <a:ext uri="{FF2B5EF4-FFF2-40B4-BE49-F238E27FC236}">
                <a16:creationId xmlns:a16="http://schemas.microsoft.com/office/drawing/2014/main" id="{1F7FE700-357A-984F-8C55-F30E57A16104}"/>
              </a:ext>
            </a:extLst>
          </p:cNvPr>
          <p:cNvPicPr>
            <a:picLocks noChangeAspect="1"/>
          </p:cNvPicPr>
          <p:nvPr/>
        </p:nvPicPr>
        <p:blipFill>
          <a:blip r:embed="rId6"/>
          <a:stretch>
            <a:fillRect/>
          </a:stretch>
        </p:blipFill>
        <p:spPr>
          <a:xfrm>
            <a:off x="5330498" y="3424064"/>
            <a:ext cx="838200" cy="1320800"/>
          </a:xfrm>
          <a:prstGeom prst="rect">
            <a:avLst/>
          </a:prstGeom>
        </p:spPr>
      </p:pic>
      <p:pic>
        <p:nvPicPr>
          <p:cNvPr id="337" name="Picture 336" descr="Icon&#10;&#10;Description automatically generated">
            <a:extLst>
              <a:ext uri="{FF2B5EF4-FFF2-40B4-BE49-F238E27FC236}">
                <a16:creationId xmlns:a16="http://schemas.microsoft.com/office/drawing/2014/main" id="{6028EB30-3DE4-0242-80E3-5FA4C16C11E3}"/>
              </a:ext>
            </a:extLst>
          </p:cNvPr>
          <p:cNvPicPr>
            <a:picLocks noChangeAspect="1"/>
          </p:cNvPicPr>
          <p:nvPr/>
        </p:nvPicPr>
        <p:blipFill>
          <a:blip r:embed="rId7"/>
          <a:stretch>
            <a:fillRect/>
          </a:stretch>
        </p:blipFill>
        <p:spPr>
          <a:xfrm>
            <a:off x="5330498" y="3424064"/>
            <a:ext cx="838200" cy="1320800"/>
          </a:xfrm>
          <a:prstGeom prst="rect">
            <a:avLst/>
          </a:prstGeom>
        </p:spPr>
      </p:pic>
      <p:pic>
        <p:nvPicPr>
          <p:cNvPr id="338" name="Picture 337" descr="A picture containing icon&#10;&#10;Description automatically generated">
            <a:extLst>
              <a:ext uri="{FF2B5EF4-FFF2-40B4-BE49-F238E27FC236}">
                <a16:creationId xmlns:a16="http://schemas.microsoft.com/office/drawing/2014/main" id="{C4B1A5DB-91F7-C64A-9352-38FA93DC1C26}"/>
              </a:ext>
            </a:extLst>
          </p:cNvPr>
          <p:cNvPicPr>
            <a:picLocks noChangeAspect="1"/>
          </p:cNvPicPr>
          <p:nvPr/>
        </p:nvPicPr>
        <p:blipFill>
          <a:blip r:embed="rId8"/>
          <a:stretch>
            <a:fillRect/>
          </a:stretch>
        </p:blipFill>
        <p:spPr>
          <a:xfrm>
            <a:off x="5330498" y="3424064"/>
            <a:ext cx="838200" cy="1320800"/>
          </a:xfrm>
          <a:prstGeom prst="rect">
            <a:avLst/>
          </a:prstGeom>
        </p:spPr>
      </p:pic>
      <p:pic>
        <p:nvPicPr>
          <p:cNvPr id="339" name="Picture 338">
            <a:extLst>
              <a:ext uri="{FF2B5EF4-FFF2-40B4-BE49-F238E27FC236}">
                <a16:creationId xmlns:a16="http://schemas.microsoft.com/office/drawing/2014/main" id="{A3F6CA65-BAC3-FF4F-9281-9307C311E065}"/>
              </a:ext>
            </a:extLst>
          </p:cNvPr>
          <p:cNvPicPr>
            <a:picLocks noChangeAspect="1"/>
          </p:cNvPicPr>
          <p:nvPr/>
        </p:nvPicPr>
        <p:blipFill>
          <a:blip r:embed="rId9"/>
          <a:stretch>
            <a:fillRect/>
          </a:stretch>
        </p:blipFill>
        <p:spPr>
          <a:xfrm>
            <a:off x="5330498" y="3424064"/>
            <a:ext cx="838200" cy="1320800"/>
          </a:xfrm>
          <a:prstGeom prst="rect">
            <a:avLst/>
          </a:prstGeom>
        </p:spPr>
      </p:pic>
      <p:pic>
        <p:nvPicPr>
          <p:cNvPr id="340" name="Picture 339" descr="Icon&#10;&#10;Description automatically generated">
            <a:extLst>
              <a:ext uri="{FF2B5EF4-FFF2-40B4-BE49-F238E27FC236}">
                <a16:creationId xmlns:a16="http://schemas.microsoft.com/office/drawing/2014/main" id="{9A377A13-13A2-2146-A14E-722BD2190D44}"/>
              </a:ext>
            </a:extLst>
          </p:cNvPr>
          <p:cNvPicPr>
            <a:picLocks noChangeAspect="1"/>
          </p:cNvPicPr>
          <p:nvPr/>
        </p:nvPicPr>
        <p:blipFill>
          <a:blip r:embed="rId10"/>
          <a:stretch>
            <a:fillRect/>
          </a:stretch>
        </p:blipFill>
        <p:spPr>
          <a:xfrm>
            <a:off x="5330498" y="3424064"/>
            <a:ext cx="850900" cy="1320800"/>
          </a:xfrm>
          <a:prstGeom prst="rect">
            <a:avLst/>
          </a:prstGeom>
        </p:spPr>
      </p:pic>
      <p:pic>
        <p:nvPicPr>
          <p:cNvPr id="341" name="Picture 340" descr="Icon&#10;&#10;Description automatically generated">
            <a:extLst>
              <a:ext uri="{FF2B5EF4-FFF2-40B4-BE49-F238E27FC236}">
                <a16:creationId xmlns:a16="http://schemas.microsoft.com/office/drawing/2014/main" id="{3B04D79D-447D-8F47-942A-C472BCB89B98}"/>
              </a:ext>
            </a:extLst>
          </p:cNvPr>
          <p:cNvPicPr>
            <a:picLocks noChangeAspect="1"/>
          </p:cNvPicPr>
          <p:nvPr/>
        </p:nvPicPr>
        <p:blipFill>
          <a:blip r:embed="rId11"/>
          <a:stretch>
            <a:fillRect/>
          </a:stretch>
        </p:blipFill>
        <p:spPr>
          <a:xfrm>
            <a:off x="5330498" y="3424064"/>
            <a:ext cx="838200" cy="1320800"/>
          </a:xfrm>
          <a:prstGeom prst="rect">
            <a:avLst/>
          </a:prstGeom>
        </p:spPr>
      </p:pic>
      <p:pic>
        <p:nvPicPr>
          <p:cNvPr id="342" name="Picture 341" descr="Icon&#10;&#10;Description automatically generated">
            <a:extLst>
              <a:ext uri="{FF2B5EF4-FFF2-40B4-BE49-F238E27FC236}">
                <a16:creationId xmlns:a16="http://schemas.microsoft.com/office/drawing/2014/main" id="{AF5CEE1C-2587-B64A-8CBD-7F62C8E93B73}"/>
              </a:ext>
            </a:extLst>
          </p:cNvPr>
          <p:cNvPicPr>
            <a:picLocks noChangeAspect="1"/>
          </p:cNvPicPr>
          <p:nvPr/>
        </p:nvPicPr>
        <p:blipFill>
          <a:blip r:embed="rId12"/>
          <a:stretch>
            <a:fillRect/>
          </a:stretch>
        </p:blipFill>
        <p:spPr>
          <a:xfrm>
            <a:off x="5330498" y="3424064"/>
            <a:ext cx="838200" cy="1320800"/>
          </a:xfrm>
          <a:prstGeom prst="rect">
            <a:avLst/>
          </a:prstGeom>
        </p:spPr>
      </p:pic>
      <p:pic>
        <p:nvPicPr>
          <p:cNvPr id="343" name="Picture 342" descr="Icon&#10;&#10;Description automatically generated">
            <a:extLst>
              <a:ext uri="{FF2B5EF4-FFF2-40B4-BE49-F238E27FC236}">
                <a16:creationId xmlns:a16="http://schemas.microsoft.com/office/drawing/2014/main" id="{9BF803B5-3452-0742-AD16-DFA63CE9D29F}"/>
              </a:ext>
            </a:extLst>
          </p:cNvPr>
          <p:cNvPicPr>
            <a:picLocks noChangeAspect="1"/>
          </p:cNvPicPr>
          <p:nvPr/>
        </p:nvPicPr>
        <p:blipFill>
          <a:blip r:embed="rId13"/>
          <a:stretch>
            <a:fillRect/>
          </a:stretch>
        </p:blipFill>
        <p:spPr>
          <a:xfrm>
            <a:off x="5330498" y="3424064"/>
            <a:ext cx="838200" cy="1320800"/>
          </a:xfrm>
          <a:prstGeom prst="rect">
            <a:avLst/>
          </a:prstGeom>
        </p:spPr>
      </p:pic>
      <p:pic>
        <p:nvPicPr>
          <p:cNvPr id="344" name="Picture 343">
            <a:extLst>
              <a:ext uri="{FF2B5EF4-FFF2-40B4-BE49-F238E27FC236}">
                <a16:creationId xmlns:a16="http://schemas.microsoft.com/office/drawing/2014/main" id="{A649152A-B503-5442-A37C-080F1EFCD827}"/>
              </a:ext>
            </a:extLst>
          </p:cNvPr>
          <p:cNvPicPr>
            <a:picLocks noChangeAspect="1"/>
          </p:cNvPicPr>
          <p:nvPr/>
        </p:nvPicPr>
        <p:blipFill>
          <a:blip r:embed="rId14"/>
          <a:stretch>
            <a:fillRect/>
          </a:stretch>
        </p:blipFill>
        <p:spPr>
          <a:xfrm>
            <a:off x="5330498" y="3424064"/>
            <a:ext cx="838200" cy="1320800"/>
          </a:xfrm>
          <a:prstGeom prst="rect">
            <a:avLst/>
          </a:prstGeom>
        </p:spPr>
      </p:pic>
      <p:pic>
        <p:nvPicPr>
          <p:cNvPr id="345" name="Picture 344" descr="Icon&#10;&#10;Description automatically generated">
            <a:extLst>
              <a:ext uri="{FF2B5EF4-FFF2-40B4-BE49-F238E27FC236}">
                <a16:creationId xmlns:a16="http://schemas.microsoft.com/office/drawing/2014/main" id="{AFB3FC38-C116-304F-94E0-479DB54A23A0}"/>
              </a:ext>
            </a:extLst>
          </p:cNvPr>
          <p:cNvPicPr>
            <a:picLocks noChangeAspect="1"/>
          </p:cNvPicPr>
          <p:nvPr/>
        </p:nvPicPr>
        <p:blipFill>
          <a:blip r:embed="rId15"/>
          <a:stretch>
            <a:fillRect/>
          </a:stretch>
        </p:blipFill>
        <p:spPr>
          <a:xfrm>
            <a:off x="5330736" y="3424064"/>
            <a:ext cx="850900" cy="1320800"/>
          </a:xfrm>
          <a:prstGeom prst="rect">
            <a:avLst/>
          </a:prstGeom>
        </p:spPr>
      </p:pic>
      <p:pic>
        <p:nvPicPr>
          <p:cNvPr id="346" name="Picture 345" descr="Icon&#10;&#10;Description automatically generated">
            <a:extLst>
              <a:ext uri="{FF2B5EF4-FFF2-40B4-BE49-F238E27FC236}">
                <a16:creationId xmlns:a16="http://schemas.microsoft.com/office/drawing/2014/main" id="{D702CD9C-9D6B-F944-805F-4BA767A57471}"/>
              </a:ext>
            </a:extLst>
          </p:cNvPr>
          <p:cNvPicPr>
            <a:picLocks noChangeAspect="1"/>
          </p:cNvPicPr>
          <p:nvPr/>
        </p:nvPicPr>
        <p:blipFill>
          <a:blip r:embed="rId6"/>
          <a:stretch>
            <a:fillRect/>
          </a:stretch>
        </p:blipFill>
        <p:spPr>
          <a:xfrm>
            <a:off x="5979286" y="3424064"/>
            <a:ext cx="838200" cy="1320800"/>
          </a:xfrm>
          <a:prstGeom prst="rect">
            <a:avLst/>
          </a:prstGeom>
        </p:spPr>
      </p:pic>
      <p:pic>
        <p:nvPicPr>
          <p:cNvPr id="347" name="Picture 346" descr="Icon&#10;&#10;Description automatically generated">
            <a:extLst>
              <a:ext uri="{FF2B5EF4-FFF2-40B4-BE49-F238E27FC236}">
                <a16:creationId xmlns:a16="http://schemas.microsoft.com/office/drawing/2014/main" id="{5D699252-518B-C948-AC29-9FAE60759A22}"/>
              </a:ext>
            </a:extLst>
          </p:cNvPr>
          <p:cNvPicPr>
            <a:picLocks noChangeAspect="1"/>
          </p:cNvPicPr>
          <p:nvPr/>
        </p:nvPicPr>
        <p:blipFill>
          <a:blip r:embed="rId7"/>
          <a:stretch>
            <a:fillRect/>
          </a:stretch>
        </p:blipFill>
        <p:spPr>
          <a:xfrm>
            <a:off x="5979286" y="3424064"/>
            <a:ext cx="838200" cy="1320800"/>
          </a:xfrm>
          <a:prstGeom prst="rect">
            <a:avLst/>
          </a:prstGeom>
        </p:spPr>
      </p:pic>
      <p:pic>
        <p:nvPicPr>
          <p:cNvPr id="348" name="Picture 347" descr="A picture containing icon&#10;&#10;Description automatically generated">
            <a:extLst>
              <a:ext uri="{FF2B5EF4-FFF2-40B4-BE49-F238E27FC236}">
                <a16:creationId xmlns:a16="http://schemas.microsoft.com/office/drawing/2014/main" id="{70E9E493-8ED4-6C4C-B634-CB3649752932}"/>
              </a:ext>
            </a:extLst>
          </p:cNvPr>
          <p:cNvPicPr>
            <a:picLocks noChangeAspect="1"/>
          </p:cNvPicPr>
          <p:nvPr/>
        </p:nvPicPr>
        <p:blipFill>
          <a:blip r:embed="rId8"/>
          <a:stretch>
            <a:fillRect/>
          </a:stretch>
        </p:blipFill>
        <p:spPr>
          <a:xfrm>
            <a:off x="5979286" y="3424064"/>
            <a:ext cx="838200" cy="1320800"/>
          </a:xfrm>
          <a:prstGeom prst="rect">
            <a:avLst/>
          </a:prstGeom>
        </p:spPr>
      </p:pic>
      <p:pic>
        <p:nvPicPr>
          <p:cNvPr id="349" name="Picture 348">
            <a:extLst>
              <a:ext uri="{FF2B5EF4-FFF2-40B4-BE49-F238E27FC236}">
                <a16:creationId xmlns:a16="http://schemas.microsoft.com/office/drawing/2014/main" id="{DF230253-AC2A-7743-97CB-A611F1066D47}"/>
              </a:ext>
            </a:extLst>
          </p:cNvPr>
          <p:cNvPicPr>
            <a:picLocks noChangeAspect="1"/>
          </p:cNvPicPr>
          <p:nvPr/>
        </p:nvPicPr>
        <p:blipFill>
          <a:blip r:embed="rId9"/>
          <a:stretch>
            <a:fillRect/>
          </a:stretch>
        </p:blipFill>
        <p:spPr>
          <a:xfrm>
            <a:off x="5979286" y="3424064"/>
            <a:ext cx="838200" cy="1320800"/>
          </a:xfrm>
          <a:prstGeom prst="rect">
            <a:avLst/>
          </a:prstGeom>
        </p:spPr>
      </p:pic>
      <p:pic>
        <p:nvPicPr>
          <p:cNvPr id="350" name="Picture 349" descr="Icon&#10;&#10;Description automatically generated">
            <a:extLst>
              <a:ext uri="{FF2B5EF4-FFF2-40B4-BE49-F238E27FC236}">
                <a16:creationId xmlns:a16="http://schemas.microsoft.com/office/drawing/2014/main" id="{B8D470BA-23AD-5646-B79A-D1463B310F60}"/>
              </a:ext>
            </a:extLst>
          </p:cNvPr>
          <p:cNvPicPr>
            <a:picLocks noChangeAspect="1"/>
          </p:cNvPicPr>
          <p:nvPr/>
        </p:nvPicPr>
        <p:blipFill>
          <a:blip r:embed="rId10"/>
          <a:stretch>
            <a:fillRect/>
          </a:stretch>
        </p:blipFill>
        <p:spPr>
          <a:xfrm>
            <a:off x="5979286" y="3424064"/>
            <a:ext cx="850900" cy="1320800"/>
          </a:xfrm>
          <a:prstGeom prst="rect">
            <a:avLst/>
          </a:prstGeom>
        </p:spPr>
      </p:pic>
      <p:pic>
        <p:nvPicPr>
          <p:cNvPr id="351" name="Picture 350" descr="Icon&#10;&#10;Description automatically generated">
            <a:extLst>
              <a:ext uri="{FF2B5EF4-FFF2-40B4-BE49-F238E27FC236}">
                <a16:creationId xmlns:a16="http://schemas.microsoft.com/office/drawing/2014/main" id="{B15179FF-CEEB-1E44-85F2-A3576EE32ED0}"/>
              </a:ext>
            </a:extLst>
          </p:cNvPr>
          <p:cNvPicPr>
            <a:picLocks noChangeAspect="1"/>
          </p:cNvPicPr>
          <p:nvPr/>
        </p:nvPicPr>
        <p:blipFill>
          <a:blip r:embed="rId11"/>
          <a:stretch>
            <a:fillRect/>
          </a:stretch>
        </p:blipFill>
        <p:spPr>
          <a:xfrm>
            <a:off x="5979286" y="3424064"/>
            <a:ext cx="838200" cy="1320800"/>
          </a:xfrm>
          <a:prstGeom prst="rect">
            <a:avLst/>
          </a:prstGeom>
        </p:spPr>
      </p:pic>
      <p:pic>
        <p:nvPicPr>
          <p:cNvPr id="352" name="Picture 351" descr="Icon&#10;&#10;Description automatically generated">
            <a:extLst>
              <a:ext uri="{FF2B5EF4-FFF2-40B4-BE49-F238E27FC236}">
                <a16:creationId xmlns:a16="http://schemas.microsoft.com/office/drawing/2014/main" id="{01C1056E-B7A2-C34A-B6C8-70EBE6DD3F13}"/>
              </a:ext>
            </a:extLst>
          </p:cNvPr>
          <p:cNvPicPr>
            <a:picLocks noChangeAspect="1"/>
          </p:cNvPicPr>
          <p:nvPr/>
        </p:nvPicPr>
        <p:blipFill>
          <a:blip r:embed="rId12"/>
          <a:stretch>
            <a:fillRect/>
          </a:stretch>
        </p:blipFill>
        <p:spPr>
          <a:xfrm>
            <a:off x="5979286" y="3424064"/>
            <a:ext cx="838200" cy="1320800"/>
          </a:xfrm>
          <a:prstGeom prst="rect">
            <a:avLst/>
          </a:prstGeom>
        </p:spPr>
      </p:pic>
      <p:pic>
        <p:nvPicPr>
          <p:cNvPr id="353" name="Picture 352" descr="Icon&#10;&#10;Description automatically generated">
            <a:extLst>
              <a:ext uri="{FF2B5EF4-FFF2-40B4-BE49-F238E27FC236}">
                <a16:creationId xmlns:a16="http://schemas.microsoft.com/office/drawing/2014/main" id="{CA51C37E-21ED-F148-AF1E-B8D541321595}"/>
              </a:ext>
            </a:extLst>
          </p:cNvPr>
          <p:cNvPicPr>
            <a:picLocks noChangeAspect="1"/>
          </p:cNvPicPr>
          <p:nvPr/>
        </p:nvPicPr>
        <p:blipFill>
          <a:blip r:embed="rId13"/>
          <a:stretch>
            <a:fillRect/>
          </a:stretch>
        </p:blipFill>
        <p:spPr>
          <a:xfrm>
            <a:off x="5979286" y="3424064"/>
            <a:ext cx="838200" cy="1320800"/>
          </a:xfrm>
          <a:prstGeom prst="rect">
            <a:avLst/>
          </a:prstGeom>
        </p:spPr>
      </p:pic>
      <p:pic>
        <p:nvPicPr>
          <p:cNvPr id="354" name="Picture 353">
            <a:extLst>
              <a:ext uri="{FF2B5EF4-FFF2-40B4-BE49-F238E27FC236}">
                <a16:creationId xmlns:a16="http://schemas.microsoft.com/office/drawing/2014/main" id="{051A8087-16AC-1444-A2DD-F8D194C588E3}"/>
              </a:ext>
            </a:extLst>
          </p:cNvPr>
          <p:cNvPicPr>
            <a:picLocks noChangeAspect="1"/>
          </p:cNvPicPr>
          <p:nvPr/>
        </p:nvPicPr>
        <p:blipFill>
          <a:blip r:embed="rId14"/>
          <a:stretch>
            <a:fillRect/>
          </a:stretch>
        </p:blipFill>
        <p:spPr>
          <a:xfrm>
            <a:off x="5979286" y="3424064"/>
            <a:ext cx="838200" cy="1320800"/>
          </a:xfrm>
          <a:prstGeom prst="rect">
            <a:avLst/>
          </a:prstGeom>
        </p:spPr>
      </p:pic>
      <p:pic>
        <p:nvPicPr>
          <p:cNvPr id="355" name="Picture 354" descr="Icon&#10;&#10;Description automatically generated">
            <a:extLst>
              <a:ext uri="{FF2B5EF4-FFF2-40B4-BE49-F238E27FC236}">
                <a16:creationId xmlns:a16="http://schemas.microsoft.com/office/drawing/2014/main" id="{8B401DEB-D708-E549-8FC1-FE7CC31F4D49}"/>
              </a:ext>
            </a:extLst>
          </p:cNvPr>
          <p:cNvPicPr>
            <a:picLocks noChangeAspect="1"/>
          </p:cNvPicPr>
          <p:nvPr/>
        </p:nvPicPr>
        <p:blipFill>
          <a:blip r:embed="rId15"/>
          <a:stretch>
            <a:fillRect/>
          </a:stretch>
        </p:blipFill>
        <p:spPr>
          <a:xfrm>
            <a:off x="5979524" y="3424064"/>
            <a:ext cx="850900" cy="1320800"/>
          </a:xfrm>
          <a:prstGeom prst="rect">
            <a:avLst/>
          </a:prstGeom>
        </p:spPr>
      </p:pic>
      <p:pic>
        <p:nvPicPr>
          <p:cNvPr id="356" name="Picture 355" descr="Icon&#10;&#10;Description automatically generated">
            <a:extLst>
              <a:ext uri="{FF2B5EF4-FFF2-40B4-BE49-F238E27FC236}">
                <a16:creationId xmlns:a16="http://schemas.microsoft.com/office/drawing/2014/main" id="{219F22F5-3C71-A143-904B-08B4E69470C8}"/>
              </a:ext>
            </a:extLst>
          </p:cNvPr>
          <p:cNvPicPr>
            <a:picLocks noChangeAspect="1"/>
          </p:cNvPicPr>
          <p:nvPr/>
        </p:nvPicPr>
        <p:blipFill>
          <a:blip r:embed="rId6"/>
          <a:stretch>
            <a:fillRect/>
          </a:stretch>
        </p:blipFill>
        <p:spPr>
          <a:xfrm>
            <a:off x="6628074" y="3424064"/>
            <a:ext cx="838200" cy="1320800"/>
          </a:xfrm>
          <a:prstGeom prst="rect">
            <a:avLst/>
          </a:prstGeom>
        </p:spPr>
      </p:pic>
      <p:pic>
        <p:nvPicPr>
          <p:cNvPr id="357" name="Picture 356" descr="Icon&#10;&#10;Description automatically generated">
            <a:extLst>
              <a:ext uri="{FF2B5EF4-FFF2-40B4-BE49-F238E27FC236}">
                <a16:creationId xmlns:a16="http://schemas.microsoft.com/office/drawing/2014/main" id="{0324C853-D175-6049-B069-CCB8069AFD71}"/>
              </a:ext>
            </a:extLst>
          </p:cNvPr>
          <p:cNvPicPr>
            <a:picLocks noChangeAspect="1"/>
          </p:cNvPicPr>
          <p:nvPr/>
        </p:nvPicPr>
        <p:blipFill>
          <a:blip r:embed="rId7"/>
          <a:stretch>
            <a:fillRect/>
          </a:stretch>
        </p:blipFill>
        <p:spPr>
          <a:xfrm>
            <a:off x="6628074" y="3424064"/>
            <a:ext cx="838200" cy="1320800"/>
          </a:xfrm>
          <a:prstGeom prst="rect">
            <a:avLst/>
          </a:prstGeom>
        </p:spPr>
      </p:pic>
      <p:pic>
        <p:nvPicPr>
          <p:cNvPr id="358" name="Picture 357" descr="A picture containing icon&#10;&#10;Description automatically generated">
            <a:extLst>
              <a:ext uri="{FF2B5EF4-FFF2-40B4-BE49-F238E27FC236}">
                <a16:creationId xmlns:a16="http://schemas.microsoft.com/office/drawing/2014/main" id="{97291C62-F342-2B4F-BE15-03F8D9A14DF6}"/>
              </a:ext>
            </a:extLst>
          </p:cNvPr>
          <p:cNvPicPr>
            <a:picLocks noChangeAspect="1"/>
          </p:cNvPicPr>
          <p:nvPr/>
        </p:nvPicPr>
        <p:blipFill>
          <a:blip r:embed="rId8"/>
          <a:stretch>
            <a:fillRect/>
          </a:stretch>
        </p:blipFill>
        <p:spPr>
          <a:xfrm>
            <a:off x="6628074" y="3424064"/>
            <a:ext cx="838200" cy="1320800"/>
          </a:xfrm>
          <a:prstGeom prst="rect">
            <a:avLst/>
          </a:prstGeom>
        </p:spPr>
      </p:pic>
      <p:pic>
        <p:nvPicPr>
          <p:cNvPr id="359" name="Picture 358">
            <a:extLst>
              <a:ext uri="{FF2B5EF4-FFF2-40B4-BE49-F238E27FC236}">
                <a16:creationId xmlns:a16="http://schemas.microsoft.com/office/drawing/2014/main" id="{DE7DFE27-6DB4-9D49-9323-9ACA6ADE589F}"/>
              </a:ext>
            </a:extLst>
          </p:cNvPr>
          <p:cNvPicPr>
            <a:picLocks noChangeAspect="1"/>
          </p:cNvPicPr>
          <p:nvPr/>
        </p:nvPicPr>
        <p:blipFill>
          <a:blip r:embed="rId9"/>
          <a:stretch>
            <a:fillRect/>
          </a:stretch>
        </p:blipFill>
        <p:spPr>
          <a:xfrm>
            <a:off x="6628074" y="3424064"/>
            <a:ext cx="838200" cy="1320800"/>
          </a:xfrm>
          <a:prstGeom prst="rect">
            <a:avLst/>
          </a:prstGeom>
        </p:spPr>
      </p:pic>
      <p:pic>
        <p:nvPicPr>
          <p:cNvPr id="360" name="Picture 359" descr="Icon&#10;&#10;Description automatically generated">
            <a:extLst>
              <a:ext uri="{FF2B5EF4-FFF2-40B4-BE49-F238E27FC236}">
                <a16:creationId xmlns:a16="http://schemas.microsoft.com/office/drawing/2014/main" id="{A27D5FF4-004C-5042-8419-90C0DB573944}"/>
              </a:ext>
            </a:extLst>
          </p:cNvPr>
          <p:cNvPicPr>
            <a:picLocks noChangeAspect="1"/>
          </p:cNvPicPr>
          <p:nvPr/>
        </p:nvPicPr>
        <p:blipFill>
          <a:blip r:embed="rId10"/>
          <a:stretch>
            <a:fillRect/>
          </a:stretch>
        </p:blipFill>
        <p:spPr>
          <a:xfrm>
            <a:off x="6628074" y="3424064"/>
            <a:ext cx="850900" cy="1320800"/>
          </a:xfrm>
          <a:prstGeom prst="rect">
            <a:avLst/>
          </a:prstGeom>
        </p:spPr>
      </p:pic>
      <p:pic>
        <p:nvPicPr>
          <p:cNvPr id="361" name="Picture 360" descr="Icon&#10;&#10;Description automatically generated">
            <a:extLst>
              <a:ext uri="{FF2B5EF4-FFF2-40B4-BE49-F238E27FC236}">
                <a16:creationId xmlns:a16="http://schemas.microsoft.com/office/drawing/2014/main" id="{B47006AE-545D-694F-A5F8-94B84D0B9F2C}"/>
              </a:ext>
            </a:extLst>
          </p:cNvPr>
          <p:cNvPicPr>
            <a:picLocks noChangeAspect="1"/>
          </p:cNvPicPr>
          <p:nvPr/>
        </p:nvPicPr>
        <p:blipFill>
          <a:blip r:embed="rId11"/>
          <a:stretch>
            <a:fillRect/>
          </a:stretch>
        </p:blipFill>
        <p:spPr>
          <a:xfrm>
            <a:off x="6628074" y="3424064"/>
            <a:ext cx="838200" cy="1320800"/>
          </a:xfrm>
          <a:prstGeom prst="rect">
            <a:avLst/>
          </a:prstGeom>
        </p:spPr>
      </p:pic>
      <p:pic>
        <p:nvPicPr>
          <p:cNvPr id="362" name="Picture 361" descr="Icon&#10;&#10;Description automatically generated">
            <a:extLst>
              <a:ext uri="{FF2B5EF4-FFF2-40B4-BE49-F238E27FC236}">
                <a16:creationId xmlns:a16="http://schemas.microsoft.com/office/drawing/2014/main" id="{273F3CD1-C12A-FF46-9575-88F4B965C2BA}"/>
              </a:ext>
            </a:extLst>
          </p:cNvPr>
          <p:cNvPicPr>
            <a:picLocks noChangeAspect="1"/>
          </p:cNvPicPr>
          <p:nvPr/>
        </p:nvPicPr>
        <p:blipFill>
          <a:blip r:embed="rId12"/>
          <a:stretch>
            <a:fillRect/>
          </a:stretch>
        </p:blipFill>
        <p:spPr>
          <a:xfrm>
            <a:off x="6628074" y="3424064"/>
            <a:ext cx="838200" cy="1320800"/>
          </a:xfrm>
          <a:prstGeom prst="rect">
            <a:avLst/>
          </a:prstGeom>
        </p:spPr>
      </p:pic>
      <p:pic>
        <p:nvPicPr>
          <p:cNvPr id="363" name="Picture 362" descr="Icon&#10;&#10;Description automatically generated">
            <a:extLst>
              <a:ext uri="{FF2B5EF4-FFF2-40B4-BE49-F238E27FC236}">
                <a16:creationId xmlns:a16="http://schemas.microsoft.com/office/drawing/2014/main" id="{E57F1231-36DF-7B47-AD53-943272ED1EB1}"/>
              </a:ext>
            </a:extLst>
          </p:cNvPr>
          <p:cNvPicPr>
            <a:picLocks noChangeAspect="1"/>
          </p:cNvPicPr>
          <p:nvPr/>
        </p:nvPicPr>
        <p:blipFill>
          <a:blip r:embed="rId13"/>
          <a:stretch>
            <a:fillRect/>
          </a:stretch>
        </p:blipFill>
        <p:spPr>
          <a:xfrm>
            <a:off x="6628074" y="3424064"/>
            <a:ext cx="838200" cy="1320800"/>
          </a:xfrm>
          <a:prstGeom prst="rect">
            <a:avLst/>
          </a:prstGeom>
        </p:spPr>
      </p:pic>
      <p:pic>
        <p:nvPicPr>
          <p:cNvPr id="364" name="Picture 363">
            <a:extLst>
              <a:ext uri="{FF2B5EF4-FFF2-40B4-BE49-F238E27FC236}">
                <a16:creationId xmlns:a16="http://schemas.microsoft.com/office/drawing/2014/main" id="{76EF7518-3807-764B-ABE5-F8B05C7FA68B}"/>
              </a:ext>
            </a:extLst>
          </p:cNvPr>
          <p:cNvPicPr>
            <a:picLocks noChangeAspect="1"/>
          </p:cNvPicPr>
          <p:nvPr/>
        </p:nvPicPr>
        <p:blipFill>
          <a:blip r:embed="rId14"/>
          <a:stretch>
            <a:fillRect/>
          </a:stretch>
        </p:blipFill>
        <p:spPr>
          <a:xfrm>
            <a:off x="6628074" y="3424064"/>
            <a:ext cx="838200" cy="1320800"/>
          </a:xfrm>
          <a:prstGeom prst="rect">
            <a:avLst/>
          </a:prstGeom>
        </p:spPr>
      </p:pic>
      <p:pic>
        <p:nvPicPr>
          <p:cNvPr id="365" name="Picture 364" descr="Icon&#10;&#10;Description automatically generated">
            <a:extLst>
              <a:ext uri="{FF2B5EF4-FFF2-40B4-BE49-F238E27FC236}">
                <a16:creationId xmlns:a16="http://schemas.microsoft.com/office/drawing/2014/main" id="{FE442198-DFE4-BE47-9468-7C9D3EEC25AC}"/>
              </a:ext>
            </a:extLst>
          </p:cNvPr>
          <p:cNvPicPr>
            <a:picLocks noChangeAspect="1"/>
          </p:cNvPicPr>
          <p:nvPr/>
        </p:nvPicPr>
        <p:blipFill>
          <a:blip r:embed="rId15"/>
          <a:stretch>
            <a:fillRect/>
          </a:stretch>
        </p:blipFill>
        <p:spPr>
          <a:xfrm>
            <a:off x="6628312" y="3424064"/>
            <a:ext cx="850900" cy="1320800"/>
          </a:xfrm>
          <a:prstGeom prst="rect">
            <a:avLst/>
          </a:prstGeom>
        </p:spPr>
      </p:pic>
      <p:pic>
        <p:nvPicPr>
          <p:cNvPr id="366" name="Picture 365" descr="Icon&#10;&#10;Description automatically generated">
            <a:extLst>
              <a:ext uri="{FF2B5EF4-FFF2-40B4-BE49-F238E27FC236}">
                <a16:creationId xmlns:a16="http://schemas.microsoft.com/office/drawing/2014/main" id="{E2A38533-53B8-FA46-93FA-6BC847A9231B}"/>
              </a:ext>
            </a:extLst>
          </p:cNvPr>
          <p:cNvPicPr>
            <a:picLocks noChangeAspect="1"/>
          </p:cNvPicPr>
          <p:nvPr/>
        </p:nvPicPr>
        <p:blipFill>
          <a:blip r:embed="rId6"/>
          <a:stretch>
            <a:fillRect/>
          </a:stretch>
        </p:blipFill>
        <p:spPr>
          <a:xfrm>
            <a:off x="7276862" y="3424064"/>
            <a:ext cx="838200" cy="1320800"/>
          </a:xfrm>
          <a:prstGeom prst="rect">
            <a:avLst/>
          </a:prstGeom>
        </p:spPr>
      </p:pic>
      <p:pic>
        <p:nvPicPr>
          <p:cNvPr id="367" name="Picture 366" descr="Icon&#10;&#10;Description automatically generated">
            <a:extLst>
              <a:ext uri="{FF2B5EF4-FFF2-40B4-BE49-F238E27FC236}">
                <a16:creationId xmlns:a16="http://schemas.microsoft.com/office/drawing/2014/main" id="{A7154702-CBA2-2147-813E-F6B8E5A5D27E}"/>
              </a:ext>
            </a:extLst>
          </p:cNvPr>
          <p:cNvPicPr>
            <a:picLocks noChangeAspect="1"/>
          </p:cNvPicPr>
          <p:nvPr/>
        </p:nvPicPr>
        <p:blipFill>
          <a:blip r:embed="rId7"/>
          <a:stretch>
            <a:fillRect/>
          </a:stretch>
        </p:blipFill>
        <p:spPr>
          <a:xfrm>
            <a:off x="7276862" y="3424064"/>
            <a:ext cx="838200" cy="1320800"/>
          </a:xfrm>
          <a:prstGeom prst="rect">
            <a:avLst/>
          </a:prstGeom>
        </p:spPr>
      </p:pic>
      <p:pic>
        <p:nvPicPr>
          <p:cNvPr id="368" name="Picture 367" descr="A picture containing icon&#10;&#10;Description automatically generated">
            <a:extLst>
              <a:ext uri="{FF2B5EF4-FFF2-40B4-BE49-F238E27FC236}">
                <a16:creationId xmlns:a16="http://schemas.microsoft.com/office/drawing/2014/main" id="{B887F578-1113-1A45-99E6-130D5E4F0EF8}"/>
              </a:ext>
            </a:extLst>
          </p:cNvPr>
          <p:cNvPicPr>
            <a:picLocks noChangeAspect="1"/>
          </p:cNvPicPr>
          <p:nvPr/>
        </p:nvPicPr>
        <p:blipFill>
          <a:blip r:embed="rId8"/>
          <a:stretch>
            <a:fillRect/>
          </a:stretch>
        </p:blipFill>
        <p:spPr>
          <a:xfrm>
            <a:off x="7276862" y="3424064"/>
            <a:ext cx="838200" cy="1320800"/>
          </a:xfrm>
          <a:prstGeom prst="rect">
            <a:avLst/>
          </a:prstGeom>
        </p:spPr>
      </p:pic>
      <p:pic>
        <p:nvPicPr>
          <p:cNvPr id="369" name="Picture 368">
            <a:extLst>
              <a:ext uri="{FF2B5EF4-FFF2-40B4-BE49-F238E27FC236}">
                <a16:creationId xmlns:a16="http://schemas.microsoft.com/office/drawing/2014/main" id="{6656E597-8526-9848-A54C-5F97318B8A82}"/>
              </a:ext>
            </a:extLst>
          </p:cNvPr>
          <p:cNvPicPr>
            <a:picLocks noChangeAspect="1"/>
          </p:cNvPicPr>
          <p:nvPr/>
        </p:nvPicPr>
        <p:blipFill>
          <a:blip r:embed="rId9"/>
          <a:stretch>
            <a:fillRect/>
          </a:stretch>
        </p:blipFill>
        <p:spPr>
          <a:xfrm>
            <a:off x="7276862" y="3424064"/>
            <a:ext cx="838200" cy="1320800"/>
          </a:xfrm>
          <a:prstGeom prst="rect">
            <a:avLst/>
          </a:prstGeom>
        </p:spPr>
      </p:pic>
      <p:pic>
        <p:nvPicPr>
          <p:cNvPr id="370" name="Picture 369" descr="Icon&#10;&#10;Description automatically generated">
            <a:extLst>
              <a:ext uri="{FF2B5EF4-FFF2-40B4-BE49-F238E27FC236}">
                <a16:creationId xmlns:a16="http://schemas.microsoft.com/office/drawing/2014/main" id="{E21CE00E-4878-3E4A-A261-0A14C2FEB091}"/>
              </a:ext>
            </a:extLst>
          </p:cNvPr>
          <p:cNvPicPr>
            <a:picLocks noChangeAspect="1"/>
          </p:cNvPicPr>
          <p:nvPr/>
        </p:nvPicPr>
        <p:blipFill>
          <a:blip r:embed="rId10"/>
          <a:stretch>
            <a:fillRect/>
          </a:stretch>
        </p:blipFill>
        <p:spPr>
          <a:xfrm>
            <a:off x="7276862" y="3424064"/>
            <a:ext cx="850900" cy="1320800"/>
          </a:xfrm>
          <a:prstGeom prst="rect">
            <a:avLst/>
          </a:prstGeom>
        </p:spPr>
      </p:pic>
      <p:pic>
        <p:nvPicPr>
          <p:cNvPr id="371" name="Picture 370" descr="Icon&#10;&#10;Description automatically generated">
            <a:extLst>
              <a:ext uri="{FF2B5EF4-FFF2-40B4-BE49-F238E27FC236}">
                <a16:creationId xmlns:a16="http://schemas.microsoft.com/office/drawing/2014/main" id="{628BF56F-80A5-6B4C-9A91-C4A5E09FFBC1}"/>
              </a:ext>
            </a:extLst>
          </p:cNvPr>
          <p:cNvPicPr>
            <a:picLocks noChangeAspect="1"/>
          </p:cNvPicPr>
          <p:nvPr/>
        </p:nvPicPr>
        <p:blipFill>
          <a:blip r:embed="rId11"/>
          <a:stretch>
            <a:fillRect/>
          </a:stretch>
        </p:blipFill>
        <p:spPr>
          <a:xfrm>
            <a:off x="7276862" y="3424064"/>
            <a:ext cx="838200" cy="1320800"/>
          </a:xfrm>
          <a:prstGeom prst="rect">
            <a:avLst/>
          </a:prstGeom>
        </p:spPr>
      </p:pic>
      <p:pic>
        <p:nvPicPr>
          <p:cNvPr id="372" name="Picture 371" descr="Icon&#10;&#10;Description automatically generated">
            <a:extLst>
              <a:ext uri="{FF2B5EF4-FFF2-40B4-BE49-F238E27FC236}">
                <a16:creationId xmlns:a16="http://schemas.microsoft.com/office/drawing/2014/main" id="{863D9C9B-A585-E244-A2B8-03F112CF584B}"/>
              </a:ext>
            </a:extLst>
          </p:cNvPr>
          <p:cNvPicPr>
            <a:picLocks noChangeAspect="1"/>
          </p:cNvPicPr>
          <p:nvPr/>
        </p:nvPicPr>
        <p:blipFill>
          <a:blip r:embed="rId12"/>
          <a:stretch>
            <a:fillRect/>
          </a:stretch>
        </p:blipFill>
        <p:spPr>
          <a:xfrm>
            <a:off x="7276862" y="3424064"/>
            <a:ext cx="838200" cy="1320800"/>
          </a:xfrm>
          <a:prstGeom prst="rect">
            <a:avLst/>
          </a:prstGeom>
        </p:spPr>
      </p:pic>
      <p:pic>
        <p:nvPicPr>
          <p:cNvPr id="373" name="Picture 372" descr="Icon&#10;&#10;Description automatically generated">
            <a:extLst>
              <a:ext uri="{FF2B5EF4-FFF2-40B4-BE49-F238E27FC236}">
                <a16:creationId xmlns:a16="http://schemas.microsoft.com/office/drawing/2014/main" id="{C08DCFED-048B-CB48-973B-7E9F4D081A65}"/>
              </a:ext>
            </a:extLst>
          </p:cNvPr>
          <p:cNvPicPr>
            <a:picLocks noChangeAspect="1"/>
          </p:cNvPicPr>
          <p:nvPr/>
        </p:nvPicPr>
        <p:blipFill>
          <a:blip r:embed="rId13"/>
          <a:stretch>
            <a:fillRect/>
          </a:stretch>
        </p:blipFill>
        <p:spPr>
          <a:xfrm>
            <a:off x="7276862" y="3424064"/>
            <a:ext cx="838200" cy="1320800"/>
          </a:xfrm>
          <a:prstGeom prst="rect">
            <a:avLst/>
          </a:prstGeom>
        </p:spPr>
      </p:pic>
      <p:pic>
        <p:nvPicPr>
          <p:cNvPr id="374" name="Picture 373">
            <a:extLst>
              <a:ext uri="{FF2B5EF4-FFF2-40B4-BE49-F238E27FC236}">
                <a16:creationId xmlns:a16="http://schemas.microsoft.com/office/drawing/2014/main" id="{99DAE5EF-BA29-FF47-AAFD-222A54DDC545}"/>
              </a:ext>
            </a:extLst>
          </p:cNvPr>
          <p:cNvPicPr>
            <a:picLocks noChangeAspect="1"/>
          </p:cNvPicPr>
          <p:nvPr/>
        </p:nvPicPr>
        <p:blipFill>
          <a:blip r:embed="rId14"/>
          <a:stretch>
            <a:fillRect/>
          </a:stretch>
        </p:blipFill>
        <p:spPr>
          <a:xfrm>
            <a:off x="7276862" y="3424064"/>
            <a:ext cx="838200" cy="1320800"/>
          </a:xfrm>
          <a:prstGeom prst="rect">
            <a:avLst/>
          </a:prstGeom>
        </p:spPr>
      </p:pic>
      <p:pic>
        <p:nvPicPr>
          <p:cNvPr id="375" name="Picture 374" descr="Icon&#10;&#10;Description automatically generated">
            <a:extLst>
              <a:ext uri="{FF2B5EF4-FFF2-40B4-BE49-F238E27FC236}">
                <a16:creationId xmlns:a16="http://schemas.microsoft.com/office/drawing/2014/main" id="{7B59A7CD-D57F-5D41-BA8B-219B66EB72D2}"/>
              </a:ext>
            </a:extLst>
          </p:cNvPr>
          <p:cNvPicPr>
            <a:picLocks noChangeAspect="1"/>
          </p:cNvPicPr>
          <p:nvPr/>
        </p:nvPicPr>
        <p:blipFill>
          <a:blip r:embed="rId15"/>
          <a:stretch>
            <a:fillRect/>
          </a:stretch>
        </p:blipFill>
        <p:spPr>
          <a:xfrm>
            <a:off x="7277100" y="3424064"/>
            <a:ext cx="850900" cy="1320800"/>
          </a:xfrm>
          <a:prstGeom prst="rect">
            <a:avLst/>
          </a:prstGeom>
        </p:spPr>
      </p:pic>
      <p:sp>
        <p:nvSpPr>
          <p:cNvPr id="376" name="TextBox 375">
            <a:extLst>
              <a:ext uri="{FF2B5EF4-FFF2-40B4-BE49-F238E27FC236}">
                <a16:creationId xmlns:a16="http://schemas.microsoft.com/office/drawing/2014/main" id="{C3F093BB-31BC-3844-8CD5-F58BC493664A}"/>
              </a:ext>
            </a:extLst>
          </p:cNvPr>
          <p:cNvSpPr txBox="1"/>
          <p:nvPr/>
        </p:nvSpPr>
        <p:spPr>
          <a:xfrm>
            <a:off x="1238764" y="383168"/>
            <a:ext cx="5650469" cy="323165"/>
          </a:xfrm>
          <a:prstGeom prst="rect">
            <a:avLst/>
          </a:prstGeom>
          <a:noFill/>
        </p:spPr>
        <p:txBody>
          <a:bodyPr wrap="square" rtlCol="0">
            <a:spAutoFit/>
          </a:bodyPr>
          <a:lstStyle/>
          <a:p>
            <a:pPr algn="ctr"/>
            <a:r>
              <a:rPr lang="en-US" sz="1500" dirty="0">
                <a:solidFill>
                  <a:schemeClr val="accent3">
                    <a:lumMod val="50000"/>
                  </a:schemeClr>
                </a:solidFill>
                <a:latin typeface="Century Gothic" panose="020B0502020202020204" pitchFamily="34" charset="0"/>
                <a:ea typeface="PBCaffeineThenAdulting" panose="02000603000000000000" pitchFamily="2" charset="0"/>
              </a:rPr>
              <a:t>Use this page to keep track of your team’s score!</a:t>
            </a:r>
          </a:p>
        </p:txBody>
      </p:sp>
      <p:sp>
        <p:nvSpPr>
          <p:cNvPr id="377" name="TextBox 376">
            <a:extLst>
              <a:ext uri="{FF2B5EF4-FFF2-40B4-BE49-F238E27FC236}">
                <a16:creationId xmlns:a16="http://schemas.microsoft.com/office/drawing/2014/main" id="{520AF268-7C55-984B-8290-7F50C5E75E9A}"/>
              </a:ext>
            </a:extLst>
          </p:cNvPr>
          <p:cNvSpPr txBox="1"/>
          <p:nvPr/>
        </p:nvSpPr>
        <p:spPr>
          <a:xfrm>
            <a:off x="6265035" y="3046492"/>
            <a:ext cx="1687321" cy="276999"/>
          </a:xfrm>
          <a:prstGeom prst="rect">
            <a:avLst/>
          </a:prstGeom>
          <a:noFill/>
        </p:spPr>
        <p:txBody>
          <a:bodyPr wrap="square" rtlCol="0">
            <a:spAutoFit/>
          </a:bodyPr>
          <a:lstStyle/>
          <a:p>
            <a:endParaRPr lang="en-US" sz="1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6084115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184"/>
                  </p:tgtEl>
                </p:cond>
              </p:nextCondLst>
            </p:seq>
            <p:seq concurrent="1" nextAc="seek">
              <p:cTn id="9" restart="whenNotActive" fill="hold" evtFilter="cancelBubble" nodeType="interactiveSeq">
                <p:stCondLst>
                  <p:cond evt="onClick" delay="0">
                    <p:tgtEl>
                      <p:spTgt spid="18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182"/>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83"/>
                                        </p:tgtEl>
                                        <p:attrNameLst>
                                          <p:attrName>style.visibility</p:attrName>
                                        </p:attrNameLst>
                                      </p:cBhvr>
                                      <p:to>
                                        <p:strVal val="hidden"/>
                                      </p:to>
                                    </p:set>
                                  </p:childTnLst>
                                </p:cTn>
                              </p:par>
                            </p:childTnLst>
                          </p:cTn>
                        </p:par>
                      </p:childTnLst>
                    </p:cTn>
                  </p:par>
                </p:childTnLst>
              </p:cTn>
              <p:nextCondLst>
                <p:cond evt="onClick" delay="0">
                  <p:tgtEl>
                    <p:spTgt spid="183"/>
                  </p:tgtEl>
                </p:cond>
              </p:nextCondLst>
            </p:seq>
            <p:seq concurrent="1" nextAc="seek">
              <p:cTn id="16" restart="whenNotActive" fill="hold" evtFilter="cancelBubble" nodeType="interactiveSeq">
                <p:stCondLst>
                  <p:cond evt="onClick" delay="0">
                    <p:tgtEl>
                      <p:spTgt spid="18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181"/>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182"/>
                                        </p:tgtEl>
                                        <p:attrNameLst>
                                          <p:attrName>style.visibility</p:attrName>
                                        </p:attrNameLst>
                                      </p:cBhvr>
                                      <p:to>
                                        <p:strVal val="hidden"/>
                                      </p:to>
                                    </p:set>
                                  </p:childTnLst>
                                </p:cTn>
                              </p:par>
                            </p:childTnLst>
                          </p:cTn>
                        </p:par>
                      </p:childTnLst>
                    </p:cTn>
                  </p:par>
                </p:childTnLst>
              </p:cTn>
              <p:nextCondLst>
                <p:cond evt="onClick" delay="0">
                  <p:tgtEl>
                    <p:spTgt spid="182"/>
                  </p:tgtEl>
                </p:cond>
              </p:nextCondLst>
            </p:seq>
            <p:seq concurrent="1" nextAc="seek">
              <p:cTn id="23" restart="whenNotActive" fill="hold" evtFilter="cancelBubble" nodeType="interactiveSeq">
                <p:stCondLst>
                  <p:cond evt="onClick" delay="0">
                    <p:tgtEl>
                      <p:spTgt spid="18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80"/>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181"/>
                                        </p:tgtEl>
                                        <p:attrNameLst>
                                          <p:attrName>style.visibility</p:attrName>
                                        </p:attrNameLst>
                                      </p:cBhvr>
                                      <p:to>
                                        <p:strVal val="hidden"/>
                                      </p:to>
                                    </p:set>
                                  </p:childTnLst>
                                </p:cTn>
                              </p:par>
                            </p:childTnLst>
                          </p:cTn>
                        </p:par>
                      </p:childTnLst>
                    </p:cTn>
                  </p:par>
                </p:childTnLst>
              </p:cTn>
              <p:nextCondLst>
                <p:cond evt="onClick" delay="0">
                  <p:tgtEl>
                    <p:spTgt spid="181"/>
                  </p:tgtEl>
                </p:cond>
              </p:nextCondLst>
            </p:seq>
            <p:seq concurrent="1" nextAc="seek">
              <p:cTn id="30" restart="whenNotActive" fill="hold" evtFilter="cancelBubble" nodeType="interactiveSeq">
                <p:stCondLst>
                  <p:cond evt="onClick" delay="0">
                    <p:tgtEl>
                      <p:spTgt spid="18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179"/>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80"/>
                                        </p:tgtEl>
                                        <p:attrNameLst>
                                          <p:attrName>style.visibility</p:attrName>
                                        </p:attrNameLst>
                                      </p:cBhvr>
                                      <p:to>
                                        <p:strVal val="hidden"/>
                                      </p:to>
                                    </p:set>
                                  </p:childTnLst>
                                </p:cTn>
                              </p:par>
                            </p:childTnLst>
                          </p:cTn>
                        </p:par>
                      </p:childTnLst>
                    </p:cTn>
                  </p:par>
                </p:childTnLst>
              </p:cTn>
              <p:nextCondLst>
                <p:cond evt="onClick" delay="0">
                  <p:tgtEl>
                    <p:spTgt spid="180"/>
                  </p:tgtEl>
                </p:cond>
              </p:nextCondLst>
            </p:seq>
            <p:seq concurrent="1" nextAc="seek">
              <p:cTn id="37" restart="whenNotActive" fill="hold" evtFilter="cancelBubble" nodeType="interactiveSeq">
                <p:stCondLst>
                  <p:cond evt="onClick" delay="0">
                    <p:tgtEl>
                      <p:spTgt spid="17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178"/>
                                        </p:tgtEl>
                                        <p:attrNameLst>
                                          <p:attrName>style.visibility</p:attrName>
                                        </p:attrNameLst>
                                      </p:cBhvr>
                                      <p:to>
                                        <p:strVal val="visible"/>
                                      </p:to>
                                    </p:set>
                                  </p:childTnLst>
                                </p:cTn>
                              </p:par>
                              <p:par>
                                <p:cTn id="42" presetID="1" presetClass="exit" presetSubtype="0" fill="hold" nodeType="withEffect">
                                  <p:stCondLst>
                                    <p:cond delay="0"/>
                                  </p:stCondLst>
                                  <p:childTnLst>
                                    <p:set>
                                      <p:cBhvr>
                                        <p:cTn id="43" dur="1" fill="hold">
                                          <p:stCondLst>
                                            <p:cond delay="0"/>
                                          </p:stCondLst>
                                        </p:cTn>
                                        <p:tgtEl>
                                          <p:spTgt spid="179"/>
                                        </p:tgtEl>
                                        <p:attrNameLst>
                                          <p:attrName>style.visibility</p:attrName>
                                        </p:attrNameLst>
                                      </p:cBhvr>
                                      <p:to>
                                        <p:strVal val="hidden"/>
                                      </p:to>
                                    </p:set>
                                  </p:childTnLst>
                                </p:cTn>
                              </p:par>
                            </p:childTnLst>
                          </p:cTn>
                        </p:par>
                      </p:childTnLst>
                    </p:cTn>
                  </p:par>
                </p:childTnLst>
              </p:cTn>
              <p:nextCondLst>
                <p:cond evt="onClick" delay="0">
                  <p:tgtEl>
                    <p:spTgt spid="179"/>
                  </p:tgtEl>
                </p:cond>
              </p:nextCondLst>
            </p:seq>
            <p:seq concurrent="1" nextAc="seek">
              <p:cTn id="44" restart="whenNotActive" fill="hold" evtFilter="cancelBubble" nodeType="interactiveSeq">
                <p:stCondLst>
                  <p:cond evt="onClick" delay="0">
                    <p:tgtEl>
                      <p:spTgt spid="178"/>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withEffect">
                                  <p:stCondLst>
                                    <p:cond delay="0"/>
                                  </p:stCondLst>
                                  <p:childTnLst>
                                    <p:set>
                                      <p:cBhvr>
                                        <p:cTn id="48" dur="1" fill="hold">
                                          <p:stCondLst>
                                            <p:cond delay="0"/>
                                          </p:stCondLst>
                                        </p:cTn>
                                        <p:tgtEl>
                                          <p:spTgt spid="177"/>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178"/>
                                        </p:tgtEl>
                                        <p:attrNameLst>
                                          <p:attrName>style.visibility</p:attrName>
                                        </p:attrNameLst>
                                      </p:cBhvr>
                                      <p:to>
                                        <p:strVal val="hidden"/>
                                      </p:to>
                                    </p:set>
                                  </p:childTnLst>
                                </p:cTn>
                              </p:par>
                            </p:childTnLst>
                          </p:cTn>
                        </p:par>
                      </p:childTnLst>
                    </p:cTn>
                  </p:par>
                </p:childTnLst>
              </p:cTn>
              <p:nextCondLst>
                <p:cond evt="onClick" delay="0">
                  <p:tgtEl>
                    <p:spTgt spid="178"/>
                  </p:tgtEl>
                </p:cond>
              </p:nextCondLst>
            </p:seq>
            <p:seq concurrent="1" nextAc="seek">
              <p:cTn id="51" restart="whenNotActive" fill="hold" evtFilter="cancelBubble" nodeType="interactiveSeq">
                <p:stCondLst>
                  <p:cond evt="onClick" delay="0">
                    <p:tgtEl>
                      <p:spTgt spid="177"/>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176"/>
                                        </p:tgtEl>
                                        <p:attrNameLst>
                                          <p:attrName>style.visibility</p:attrName>
                                        </p:attrNameLst>
                                      </p:cBhvr>
                                      <p:to>
                                        <p:strVal val="visible"/>
                                      </p:to>
                                    </p:set>
                                  </p:childTnLst>
                                </p:cTn>
                              </p:par>
                              <p:par>
                                <p:cTn id="56" presetID="1" presetClass="exit" presetSubtype="0" fill="hold" nodeType="withEffect">
                                  <p:stCondLst>
                                    <p:cond delay="0"/>
                                  </p:stCondLst>
                                  <p:childTnLst>
                                    <p:set>
                                      <p:cBhvr>
                                        <p:cTn id="57" dur="1" fill="hold">
                                          <p:stCondLst>
                                            <p:cond delay="0"/>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58" restart="whenNotActive" fill="hold" evtFilter="cancelBubble" nodeType="interactiveSeq">
                <p:stCondLst>
                  <p:cond evt="onClick" delay="0">
                    <p:tgtEl>
                      <p:spTgt spid="176"/>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175"/>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176"/>
                                        </p:tgtEl>
                                        <p:attrNameLst>
                                          <p:attrName>style.visibility</p:attrName>
                                        </p:attrNameLst>
                                      </p:cBhvr>
                                      <p:to>
                                        <p:strVal val="hidden"/>
                                      </p:to>
                                    </p:set>
                                  </p:childTnLst>
                                </p:cTn>
                              </p:par>
                            </p:childTnLst>
                          </p:cTn>
                        </p:par>
                      </p:childTnLst>
                    </p:cTn>
                  </p:par>
                </p:childTnLst>
              </p:cTn>
              <p:nextCondLst>
                <p:cond evt="onClick" delay="0">
                  <p:tgtEl>
                    <p:spTgt spid="176"/>
                  </p:tgtEl>
                </p:cond>
              </p:nextCondLst>
            </p:seq>
            <p:seq concurrent="1" nextAc="seek">
              <p:cTn id="65" restart="whenNotActive" fill="hold" evtFilter="cancelBubble" nodeType="interactiveSeq">
                <p:stCondLst>
                  <p:cond evt="onClick" delay="0">
                    <p:tgtEl>
                      <p:spTgt spid="175"/>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withEffect">
                                  <p:stCondLst>
                                    <p:cond delay="0"/>
                                  </p:stCondLst>
                                  <p:childTnLst>
                                    <p:set>
                                      <p:cBhvr>
                                        <p:cTn id="69" dur="1" fill="hold">
                                          <p:stCondLst>
                                            <p:cond delay="0"/>
                                          </p:stCondLst>
                                        </p:cTn>
                                        <p:tgtEl>
                                          <p:spTgt spid="184"/>
                                        </p:tgtEl>
                                        <p:attrNameLst>
                                          <p:attrName>style.visibility</p:attrName>
                                        </p:attrNameLst>
                                      </p:cBhvr>
                                      <p:to>
                                        <p:strVal val="visible"/>
                                      </p:to>
                                    </p:set>
                                  </p:childTnLst>
                                </p:cTn>
                              </p:par>
                              <p:par>
                                <p:cTn id="70" presetID="1" presetClass="exit" presetSubtype="0" fill="hold" nodeType="withEffect">
                                  <p:stCondLst>
                                    <p:cond delay="0"/>
                                  </p:stCondLst>
                                  <p:childTnLst>
                                    <p:set>
                                      <p:cBhvr>
                                        <p:cTn id="71" dur="1" fill="hold">
                                          <p:stCondLst>
                                            <p:cond delay="0"/>
                                          </p:stCondLst>
                                        </p:cTn>
                                        <p:tgtEl>
                                          <p:spTgt spid="175"/>
                                        </p:tgtEl>
                                        <p:attrNameLst>
                                          <p:attrName>style.visibility</p:attrName>
                                        </p:attrNameLst>
                                      </p:cBhvr>
                                      <p:to>
                                        <p:strVal val="hidden"/>
                                      </p:to>
                                    </p:set>
                                  </p:childTnLst>
                                </p:cTn>
                              </p:par>
                            </p:childTnLst>
                          </p:cTn>
                        </p:par>
                      </p:childTnLst>
                    </p:cTn>
                  </p:par>
                </p:childTnLst>
              </p:cTn>
              <p:nextCondLst>
                <p:cond evt="onClick" delay="0">
                  <p:tgtEl>
                    <p:spTgt spid="175"/>
                  </p:tgtEl>
                </p:cond>
              </p:nextCondLst>
            </p:seq>
            <p:seq concurrent="1" nextAc="seek">
              <p:cTn id="72" restart="whenNotActive" fill="hold" evtFilter="cancelBubble" nodeType="interactiveSeq">
                <p:stCondLst>
                  <p:cond evt="onClick" delay="0">
                    <p:tgtEl>
                      <p:spTgt spid="194"/>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withEffect">
                                  <p:stCondLst>
                                    <p:cond delay="0"/>
                                  </p:stCondLst>
                                  <p:childTnLst>
                                    <p:set>
                                      <p:cBhvr>
                                        <p:cTn id="76" dur="1" fill="hold">
                                          <p:stCondLst>
                                            <p:cond delay="0"/>
                                          </p:stCondLst>
                                        </p:cTn>
                                        <p:tgtEl>
                                          <p:spTgt spid="193"/>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194"/>
                                        </p:tgtEl>
                                        <p:attrNameLst>
                                          <p:attrName>style.visibility</p:attrName>
                                        </p:attrNameLst>
                                      </p:cBhvr>
                                      <p:to>
                                        <p:strVal val="hidden"/>
                                      </p:to>
                                    </p:set>
                                  </p:childTnLst>
                                </p:cTn>
                              </p:par>
                            </p:childTnLst>
                          </p:cTn>
                        </p:par>
                      </p:childTnLst>
                    </p:cTn>
                  </p:par>
                </p:childTnLst>
              </p:cTn>
              <p:nextCondLst>
                <p:cond evt="onClick" delay="0">
                  <p:tgtEl>
                    <p:spTgt spid="194"/>
                  </p:tgtEl>
                </p:cond>
              </p:nextCondLst>
            </p:seq>
            <p:seq concurrent="1" nextAc="seek">
              <p:cTn id="79" restart="whenNotActive" fill="hold" evtFilter="cancelBubble" nodeType="interactiveSeq">
                <p:stCondLst>
                  <p:cond evt="onClick" delay="0">
                    <p:tgtEl>
                      <p:spTgt spid="193"/>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withEffect">
                                  <p:stCondLst>
                                    <p:cond delay="0"/>
                                  </p:stCondLst>
                                  <p:childTnLst>
                                    <p:set>
                                      <p:cBhvr>
                                        <p:cTn id="83" dur="1" fill="hold">
                                          <p:stCondLst>
                                            <p:cond delay="0"/>
                                          </p:stCondLst>
                                        </p:cTn>
                                        <p:tgtEl>
                                          <p:spTgt spid="192"/>
                                        </p:tgtEl>
                                        <p:attrNameLst>
                                          <p:attrName>style.visibility</p:attrName>
                                        </p:attrNameLst>
                                      </p:cBhvr>
                                      <p:to>
                                        <p:strVal val="visible"/>
                                      </p:to>
                                    </p:set>
                                  </p:childTnLst>
                                </p:cTn>
                              </p:par>
                              <p:par>
                                <p:cTn id="84" presetID="1" presetClass="exit" presetSubtype="0" fill="hold" nodeType="withEffect">
                                  <p:stCondLst>
                                    <p:cond delay="0"/>
                                  </p:stCondLst>
                                  <p:childTnLst>
                                    <p:set>
                                      <p:cBhvr>
                                        <p:cTn id="85" dur="1" fill="hold">
                                          <p:stCondLst>
                                            <p:cond delay="0"/>
                                          </p:stCondLst>
                                        </p:cTn>
                                        <p:tgtEl>
                                          <p:spTgt spid="193"/>
                                        </p:tgtEl>
                                        <p:attrNameLst>
                                          <p:attrName>style.visibility</p:attrName>
                                        </p:attrNameLst>
                                      </p:cBhvr>
                                      <p:to>
                                        <p:strVal val="hidden"/>
                                      </p:to>
                                    </p:set>
                                  </p:childTnLst>
                                </p:cTn>
                              </p:par>
                            </p:childTnLst>
                          </p:cTn>
                        </p:par>
                      </p:childTnLst>
                    </p:cTn>
                  </p:par>
                </p:childTnLst>
              </p:cTn>
              <p:nextCondLst>
                <p:cond evt="onClick" delay="0">
                  <p:tgtEl>
                    <p:spTgt spid="193"/>
                  </p:tgtEl>
                </p:cond>
              </p:nextCondLst>
            </p:seq>
            <p:seq concurrent="1" nextAc="seek">
              <p:cTn id="86" restart="whenNotActive" fill="hold" evtFilter="cancelBubble" nodeType="interactiveSeq">
                <p:stCondLst>
                  <p:cond evt="onClick" delay="0">
                    <p:tgtEl>
                      <p:spTgt spid="192"/>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withEffect">
                                  <p:stCondLst>
                                    <p:cond delay="0"/>
                                  </p:stCondLst>
                                  <p:childTnLst>
                                    <p:set>
                                      <p:cBhvr>
                                        <p:cTn id="90" dur="1" fill="hold">
                                          <p:stCondLst>
                                            <p:cond delay="0"/>
                                          </p:stCondLst>
                                        </p:cTn>
                                        <p:tgtEl>
                                          <p:spTgt spid="191"/>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192"/>
                                        </p:tgtEl>
                                        <p:attrNameLst>
                                          <p:attrName>style.visibility</p:attrName>
                                        </p:attrNameLst>
                                      </p:cBhvr>
                                      <p:to>
                                        <p:strVal val="hidden"/>
                                      </p:to>
                                    </p:set>
                                  </p:childTnLst>
                                </p:cTn>
                              </p:par>
                            </p:childTnLst>
                          </p:cTn>
                        </p:par>
                      </p:childTnLst>
                    </p:cTn>
                  </p:par>
                </p:childTnLst>
              </p:cTn>
              <p:nextCondLst>
                <p:cond evt="onClick" delay="0">
                  <p:tgtEl>
                    <p:spTgt spid="192"/>
                  </p:tgtEl>
                </p:cond>
              </p:nextCondLst>
            </p:seq>
            <p:seq concurrent="1" nextAc="seek">
              <p:cTn id="93" restart="whenNotActive" fill="hold" evtFilter="cancelBubble" nodeType="interactiveSeq">
                <p:stCondLst>
                  <p:cond evt="onClick" delay="0">
                    <p:tgtEl>
                      <p:spTgt spid="191"/>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nodeType="withEffect">
                                  <p:stCondLst>
                                    <p:cond delay="0"/>
                                  </p:stCondLst>
                                  <p:childTnLst>
                                    <p:set>
                                      <p:cBhvr>
                                        <p:cTn id="97" dur="1" fill="hold">
                                          <p:stCondLst>
                                            <p:cond delay="0"/>
                                          </p:stCondLst>
                                        </p:cTn>
                                        <p:tgtEl>
                                          <p:spTgt spid="190"/>
                                        </p:tgtEl>
                                        <p:attrNameLst>
                                          <p:attrName>style.visibility</p:attrName>
                                        </p:attrNameLst>
                                      </p:cBhvr>
                                      <p:to>
                                        <p:strVal val="visible"/>
                                      </p:to>
                                    </p:set>
                                  </p:childTnLst>
                                </p:cTn>
                              </p:par>
                              <p:par>
                                <p:cTn id="98" presetID="1" presetClass="exit" presetSubtype="0" fill="hold" nodeType="withEffect">
                                  <p:stCondLst>
                                    <p:cond delay="0"/>
                                  </p:stCondLst>
                                  <p:childTnLst>
                                    <p:set>
                                      <p:cBhvr>
                                        <p:cTn id="99" dur="1" fill="hold">
                                          <p:stCondLst>
                                            <p:cond delay="0"/>
                                          </p:stCondLst>
                                        </p:cTn>
                                        <p:tgtEl>
                                          <p:spTgt spid="191"/>
                                        </p:tgtEl>
                                        <p:attrNameLst>
                                          <p:attrName>style.visibility</p:attrName>
                                        </p:attrNameLst>
                                      </p:cBhvr>
                                      <p:to>
                                        <p:strVal val="hidden"/>
                                      </p:to>
                                    </p:set>
                                  </p:childTnLst>
                                </p:cTn>
                              </p:par>
                            </p:childTnLst>
                          </p:cTn>
                        </p:par>
                      </p:childTnLst>
                    </p:cTn>
                  </p:par>
                </p:childTnLst>
              </p:cTn>
              <p:nextCondLst>
                <p:cond evt="onClick" delay="0">
                  <p:tgtEl>
                    <p:spTgt spid="191"/>
                  </p:tgtEl>
                </p:cond>
              </p:nextCondLst>
            </p:seq>
            <p:seq concurrent="1" nextAc="seek">
              <p:cTn id="100" restart="whenNotActive" fill="hold" evtFilter="cancelBubble" nodeType="interactiveSeq">
                <p:stCondLst>
                  <p:cond evt="onClick" delay="0">
                    <p:tgtEl>
                      <p:spTgt spid="190"/>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189"/>
                                        </p:tgtEl>
                                        <p:attrNameLst>
                                          <p:attrName>style.visibility</p:attrName>
                                        </p:attrNameLst>
                                      </p:cBhvr>
                                      <p:to>
                                        <p:strVal val="visible"/>
                                      </p:to>
                                    </p:set>
                                  </p:childTnLst>
                                </p:cTn>
                              </p:par>
                              <p:par>
                                <p:cTn id="105" presetID="1" presetClass="exit" presetSubtype="0" fill="hold" nodeType="withEffect">
                                  <p:stCondLst>
                                    <p:cond delay="0"/>
                                  </p:stCondLst>
                                  <p:childTnLst>
                                    <p:set>
                                      <p:cBhvr>
                                        <p:cTn id="106" dur="1" fill="hold">
                                          <p:stCondLst>
                                            <p:cond delay="0"/>
                                          </p:stCondLst>
                                        </p:cTn>
                                        <p:tgtEl>
                                          <p:spTgt spid="190"/>
                                        </p:tgtEl>
                                        <p:attrNameLst>
                                          <p:attrName>style.visibility</p:attrName>
                                        </p:attrNameLst>
                                      </p:cBhvr>
                                      <p:to>
                                        <p:strVal val="hidden"/>
                                      </p:to>
                                    </p:set>
                                  </p:childTnLst>
                                </p:cTn>
                              </p:par>
                            </p:childTnLst>
                          </p:cTn>
                        </p:par>
                      </p:childTnLst>
                    </p:cTn>
                  </p:par>
                </p:childTnLst>
              </p:cTn>
              <p:nextCondLst>
                <p:cond evt="onClick" delay="0">
                  <p:tgtEl>
                    <p:spTgt spid="190"/>
                  </p:tgtEl>
                </p:cond>
              </p:nextCondLst>
            </p:seq>
            <p:seq concurrent="1" nextAc="seek">
              <p:cTn id="107" restart="whenNotActive" fill="hold" evtFilter="cancelBubble" nodeType="interactiveSeq">
                <p:stCondLst>
                  <p:cond evt="onClick" delay="0">
                    <p:tgtEl>
                      <p:spTgt spid="189"/>
                    </p:tgtEl>
                  </p:cond>
                </p:stCondLst>
                <p:endSync evt="end" delay="0">
                  <p:rtn val="all"/>
                </p:endSync>
                <p:childTnLst>
                  <p:par>
                    <p:cTn id="108" fill="hold">
                      <p:stCondLst>
                        <p:cond delay="0"/>
                      </p:stCondLst>
                      <p:childTnLst>
                        <p:par>
                          <p:cTn id="109" fill="hold">
                            <p:stCondLst>
                              <p:cond delay="0"/>
                            </p:stCondLst>
                            <p:childTnLst>
                              <p:par>
                                <p:cTn id="110" presetID="1" presetClass="entr" presetSubtype="0" fill="hold" nodeType="withEffect">
                                  <p:stCondLst>
                                    <p:cond delay="0"/>
                                  </p:stCondLst>
                                  <p:childTnLst>
                                    <p:set>
                                      <p:cBhvr>
                                        <p:cTn id="111" dur="1" fill="hold">
                                          <p:stCondLst>
                                            <p:cond delay="0"/>
                                          </p:stCondLst>
                                        </p:cTn>
                                        <p:tgtEl>
                                          <p:spTgt spid="188"/>
                                        </p:tgtEl>
                                        <p:attrNameLst>
                                          <p:attrName>style.visibility</p:attrName>
                                        </p:attrNameLst>
                                      </p:cBhvr>
                                      <p:to>
                                        <p:strVal val="visible"/>
                                      </p:to>
                                    </p:set>
                                  </p:childTnLst>
                                </p:cTn>
                              </p:par>
                              <p:par>
                                <p:cTn id="112" presetID="1" presetClass="exit" presetSubtype="0" fill="hold" nodeType="withEffect">
                                  <p:stCondLst>
                                    <p:cond delay="0"/>
                                  </p:stCondLst>
                                  <p:childTnLst>
                                    <p:set>
                                      <p:cBhvr>
                                        <p:cTn id="113" dur="1" fill="hold">
                                          <p:stCondLst>
                                            <p:cond delay="0"/>
                                          </p:stCondLst>
                                        </p:cTn>
                                        <p:tgtEl>
                                          <p:spTgt spid="189"/>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114" restart="whenNotActive" fill="hold" evtFilter="cancelBubble" nodeType="interactiveSeq">
                <p:stCondLst>
                  <p:cond evt="onClick" delay="0">
                    <p:tgtEl>
                      <p:spTgt spid="188"/>
                    </p:tgtEl>
                  </p:cond>
                </p:stCondLst>
                <p:endSync evt="end" delay="0">
                  <p:rtn val="all"/>
                </p:endSync>
                <p:childTnLst>
                  <p:par>
                    <p:cTn id="115" fill="hold">
                      <p:stCondLst>
                        <p:cond delay="0"/>
                      </p:stCondLst>
                      <p:childTnLst>
                        <p:par>
                          <p:cTn id="116" fill="hold">
                            <p:stCondLst>
                              <p:cond delay="0"/>
                            </p:stCondLst>
                            <p:childTnLst>
                              <p:par>
                                <p:cTn id="117" presetID="1" presetClass="entr" presetSubtype="0" fill="hold" nodeType="withEffect">
                                  <p:stCondLst>
                                    <p:cond delay="0"/>
                                  </p:stCondLst>
                                  <p:childTnLst>
                                    <p:set>
                                      <p:cBhvr>
                                        <p:cTn id="118" dur="1" fill="hold">
                                          <p:stCondLst>
                                            <p:cond delay="0"/>
                                          </p:stCondLst>
                                        </p:cTn>
                                        <p:tgtEl>
                                          <p:spTgt spid="187"/>
                                        </p:tgtEl>
                                        <p:attrNameLst>
                                          <p:attrName>style.visibility</p:attrName>
                                        </p:attrNameLst>
                                      </p:cBhvr>
                                      <p:to>
                                        <p:strVal val="visible"/>
                                      </p:to>
                                    </p:set>
                                  </p:childTnLst>
                                </p:cTn>
                              </p:par>
                              <p:par>
                                <p:cTn id="119" presetID="1" presetClass="exit" presetSubtype="0" fill="hold" nodeType="withEffect">
                                  <p:stCondLst>
                                    <p:cond delay="0"/>
                                  </p:stCondLst>
                                  <p:childTnLst>
                                    <p:set>
                                      <p:cBhvr>
                                        <p:cTn id="120" dur="1" fill="hold">
                                          <p:stCondLst>
                                            <p:cond delay="0"/>
                                          </p:stCondLst>
                                        </p:cTn>
                                        <p:tgtEl>
                                          <p:spTgt spid="188"/>
                                        </p:tgtEl>
                                        <p:attrNameLst>
                                          <p:attrName>style.visibility</p:attrName>
                                        </p:attrNameLst>
                                      </p:cBhvr>
                                      <p:to>
                                        <p:strVal val="hidden"/>
                                      </p:to>
                                    </p:set>
                                  </p:childTnLst>
                                </p:cTn>
                              </p:par>
                            </p:childTnLst>
                          </p:cTn>
                        </p:par>
                      </p:childTnLst>
                    </p:cTn>
                  </p:par>
                </p:childTnLst>
              </p:cTn>
              <p:nextCondLst>
                <p:cond evt="onClick" delay="0">
                  <p:tgtEl>
                    <p:spTgt spid="188"/>
                  </p:tgtEl>
                </p:cond>
              </p:nextCondLst>
            </p:seq>
            <p:seq concurrent="1" nextAc="seek">
              <p:cTn id="121" restart="whenNotActive" fill="hold" evtFilter="cancelBubble" nodeType="interactiveSeq">
                <p:stCondLst>
                  <p:cond evt="onClick" delay="0">
                    <p:tgtEl>
                      <p:spTgt spid="187"/>
                    </p:tgtEl>
                  </p:cond>
                </p:stCondLst>
                <p:endSync evt="end" delay="0">
                  <p:rtn val="all"/>
                </p:endSync>
                <p:childTnLst>
                  <p:par>
                    <p:cTn id="122" fill="hold">
                      <p:stCondLst>
                        <p:cond delay="0"/>
                      </p:stCondLst>
                      <p:childTnLst>
                        <p:par>
                          <p:cTn id="123" fill="hold">
                            <p:stCondLst>
                              <p:cond delay="0"/>
                            </p:stCondLst>
                            <p:childTnLst>
                              <p:par>
                                <p:cTn id="124" presetID="1" presetClass="entr" presetSubtype="0" fill="hold" nodeType="withEffect">
                                  <p:stCondLst>
                                    <p:cond delay="0"/>
                                  </p:stCondLst>
                                  <p:childTnLst>
                                    <p:set>
                                      <p:cBhvr>
                                        <p:cTn id="125" dur="1" fill="hold">
                                          <p:stCondLst>
                                            <p:cond delay="0"/>
                                          </p:stCondLst>
                                        </p:cTn>
                                        <p:tgtEl>
                                          <p:spTgt spid="186"/>
                                        </p:tgtEl>
                                        <p:attrNameLst>
                                          <p:attrName>style.visibility</p:attrName>
                                        </p:attrNameLst>
                                      </p:cBhvr>
                                      <p:to>
                                        <p:strVal val="visible"/>
                                      </p:to>
                                    </p:set>
                                  </p:childTnLst>
                                </p:cTn>
                              </p:par>
                              <p:par>
                                <p:cTn id="126" presetID="1" presetClass="exit" presetSubtype="0" fill="hold" nodeType="withEffect">
                                  <p:stCondLst>
                                    <p:cond delay="0"/>
                                  </p:stCondLst>
                                  <p:childTnLst>
                                    <p:set>
                                      <p:cBhvr>
                                        <p:cTn id="127" dur="1" fill="hold">
                                          <p:stCondLst>
                                            <p:cond delay="0"/>
                                          </p:stCondLst>
                                        </p:cTn>
                                        <p:tgtEl>
                                          <p:spTgt spid="187"/>
                                        </p:tgtEl>
                                        <p:attrNameLst>
                                          <p:attrName>style.visibility</p:attrName>
                                        </p:attrNameLst>
                                      </p:cBhvr>
                                      <p:to>
                                        <p:strVal val="hidden"/>
                                      </p:to>
                                    </p:set>
                                  </p:childTnLst>
                                </p:cTn>
                              </p:par>
                            </p:childTnLst>
                          </p:cTn>
                        </p:par>
                      </p:childTnLst>
                    </p:cTn>
                  </p:par>
                </p:childTnLst>
              </p:cTn>
              <p:nextCondLst>
                <p:cond evt="onClick" delay="0">
                  <p:tgtEl>
                    <p:spTgt spid="187"/>
                  </p:tgtEl>
                </p:cond>
              </p:nextCondLst>
            </p:seq>
            <p:seq concurrent="1" nextAc="seek">
              <p:cTn id="128" restart="whenNotActive" fill="hold" evtFilter="cancelBubble" nodeType="interactiveSeq">
                <p:stCondLst>
                  <p:cond evt="onClick" delay="0">
                    <p:tgtEl>
                      <p:spTgt spid="186"/>
                    </p:tgtEl>
                  </p:cond>
                </p:stCondLst>
                <p:endSync evt="end" delay="0">
                  <p:rtn val="all"/>
                </p:endSync>
                <p:childTnLst>
                  <p:par>
                    <p:cTn id="129" fill="hold">
                      <p:stCondLst>
                        <p:cond delay="0"/>
                      </p:stCondLst>
                      <p:childTnLst>
                        <p:par>
                          <p:cTn id="130" fill="hold">
                            <p:stCondLst>
                              <p:cond delay="0"/>
                            </p:stCondLst>
                            <p:childTnLst>
                              <p:par>
                                <p:cTn id="131" presetID="1" presetClass="entr" presetSubtype="0" fill="hold" nodeType="withEffect">
                                  <p:stCondLst>
                                    <p:cond delay="0"/>
                                  </p:stCondLst>
                                  <p:childTnLst>
                                    <p:set>
                                      <p:cBhvr>
                                        <p:cTn id="132" dur="1" fill="hold">
                                          <p:stCondLst>
                                            <p:cond delay="0"/>
                                          </p:stCondLst>
                                        </p:cTn>
                                        <p:tgtEl>
                                          <p:spTgt spid="185"/>
                                        </p:tgtEl>
                                        <p:attrNameLst>
                                          <p:attrName>style.visibility</p:attrName>
                                        </p:attrNameLst>
                                      </p:cBhvr>
                                      <p:to>
                                        <p:strVal val="visible"/>
                                      </p:to>
                                    </p:set>
                                  </p:childTnLst>
                                </p:cTn>
                              </p:par>
                              <p:par>
                                <p:cTn id="133" presetID="1" presetClass="exit" presetSubtype="0" fill="hold" nodeType="withEffect">
                                  <p:stCondLst>
                                    <p:cond delay="0"/>
                                  </p:stCondLst>
                                  <p:childTnLst>
                                    <p:set>
                                      <p:cBhvr>
                                        <p:cTn id="134" dur="1" fill="hold">
                                          <p:stCondLst>
                                            <p:cond delay="0"/>
                                          </p:stCondLst>
                                        </p:cTn>
                                        <p:tgtEl>
                                          <p:spTgt spid="186"/>
                                        </p:tgtEl>
                                        <p:attrNameLst>
                                          <p:attrName>style.visibility</p:attrName>
                                        </p:attrNameLst>
                                      </p:cBhvr>
                                      <p:to>
                                        <p:strVal val="hidden"/>
                                      </p:to>
                                    </p:set>
                                  </p:childTnLst>
                                </p:cTn>
                              </p:par>
                            </p:childTnLst>
                          </p:cTn>
                        </p:par>
                      </p:childTnLst>
                    </p:cTn>
                  </p:par>
                </p:childTnLst>
              </p:cTn>
              <p:nextCondLst>
                <p:cond evt="onClick" delay="0">
                  <p:tgtEl>
                    <p:spTgt spid="186"/>
                  </p:tgtEl>
                </p:cond>
              </p:nextCondLst>
            </p:seq>
            <p:seq concurrent="1" nextAc="seek">
              <p:cTn id="135" restart="whenNotActive" fill="hold" evtFilter="cancelBubble" nodeType="interactiveSeq">
                <p:stCondLst>
                  <p:cond evt="onClick" delay="0">
                    <p:tgtEl>
                      <p:spTgt spid="185"/>
                    </p:tgtEl>
                  </p:cond>
                </p:stCondLst>
                <p:endSync evt="end" delay="0">
                  <p:rtn val="all"/>
                </p:endSync>
                <p:childTnLst>
                  <p:par>
                    <p:cTn id="136" fill="hold">
                      <p:stCondLst>
                        <p:cond delay="0"/>
                      </p:stCondLst>
                      <p:childTnLst>
                        <p:par>
                          <p:cTn id="137" fill="hold">
                            <p:stCondLst>
                              <p:cond delay="0"/>
                            </p:stCondLst>
                            <p:childTnLst>
                              <p:par>
                                <p:cTn id="138" presetID="1" presetClass="entr" presetSubtype="0" fill="hold" nodeType="withEffect">
                                  <p:stCondLst>
                                    <p:cond delay="0"/>
                                  </p:stCondLst>
                                  <p:childTnLst>
                                    <p:set>
                                      <p:cBhvr>
                                        <p:cTn id="139" dur="1" fill="hold">
                                          <p:stCondLst>
                                            <p:cond delay="0"/>
                                          </p:stCondLst>
                                        </p:cTn>
                                        <p:tgtEl>
                                          <p:spTgt spid="194"/>
                                        </p:tgtEl>
                                        <p:attrNameLst>
                                          <p:attrName>style.visibility</p:attrName>
                                        </p:attrNameLst>
                                      </p:cBhvr>
                                      <p:to>
                                        <p:strVal val="visible"/>
                                      </p:to>
                                    </p:set>
                                  </p:childTnLst>
                                </p:cTn>
                              </p:par>
                              <p:par>
                                <p:cTn id="140" presetID="1" presetClass="exit" presetSubtype="0" fill="hold" nodeType="withEffect">
                                  <p:stCondLst>
                                    <p:cond delay="0"/>
                                  </p:stCondLst>
                                  <p:childTnLst>
                                    <p:set>
                                      <p:cBhvr>
                                        <p:cTn id="141" dur="1" fill="hold">
                                          <p:stCondLst>
                                            <p:cond delay="0"/>
                                          </p:stCondLst>
                                        </p:cTn>
                                        <p:tgtEl>
                                          <p:spTgt spid="185"/>
                                        </p:tgtEl>
                                        <p:attrNameLst>
                                          <p:attrName>style.visibility</p:attrName>
                                        </p:attrNameLst>
                                      </p:cBhvr>
                                      <p:to>
                                        <p:strVal val="hidden"/>
                                      </p:to>
                                    </p:set>
                                  </p:childTnLst>
                                </p:cTn>
                              </p:par>
                            </p:childTnLst>
                          </p:cTn>
                        </p:par>
                      </p:childTnLst>
                    </p:cTn>
                  </p:par>
                </p:childTnLst>
              </p:cTn>
              <p:nextCondLst>
                <p:cond evt="onClick" delay="0">
                  <p:tgtEl>
                    <p:spTgt spid="185"/>
                  </p:tgtEl>
                </p:cond>
              </p:nextCondLst>
            </p:seq>
            <p:seq concurrent="1" nextAc="seek">
              <p:cTn id="142" restart="whenNotActive" fill="hold" evtFilter="cancelBubble" nodeType="interactiveSeq">
                <p:stCondLst>
                  <p:cond evt="onClick" delay="0">
                    <p:tgtEl>
                      <p:spTgt spid="204"/>
                    </p:tgtEl>
                  </p:cond>
                </p:stCondLst>
                <p:endSync evt="end" delay="0">
                  <p:rtn val="all"/>
                </p:endSync>
                <p:childTnLst>
                  <p:par>
                    <p:cTn id="143" fill="hold">
                      <p:stCondLst>
                        <p:cond delay="0"/>
                      </p:stCondLst>
                      <p:childTnLst>
                        <p:par>
                          <p:cTn id="144" fill="hold">
                            <p:stCondLst>
                              <p:cond delay="0"/>
                            </p:stCondLst>
                            <p:childTnLst>
                              <p:par>
                                <p:cTn id="145" presetID="1" presetClass="entr" presetSubtype="0" fill="hold" nodeType="withEffect">
                                  <p:stCondLst>
                                    <p:cond delay="0"/>
                                  </p:stCondLst>
                                  <p:childTnLst>
                                    <p:set>
                                      <p:cBhvr>
                                        <p:cTn id="146" dur="1" fill="hold">
                                          <p:stCondLst>
                                            <p:cond delay="0"/>
                                          </p:stCondLst>
                                        </p:cTn>
                                        <p:tgtEl>
                                          <p:spTgt spid="203"/>
                                        </p:tgtEl>
                                        <p:attrNameLst>
                                          <p:attrName>style.visibility</p:attrName>
                                        </p:attrNameLst>
                                      </p:cBhvr>
                                      <p:to>
                                        <p:strVal val="visible"/>
                                      </p:to>
                                    </p:set>
                                  </p:childTnLst>
                                </p:cTn>
                              </p:par>
                              <p:par>
                                <p:cTn id="147" presetID="1" presetClass="exit" presetSubtype="0" fill="hold" nodeType="withEffect">
                                  <p:stCondLst>
                                    <p:cond delay="0"/>
                                  </p:stCondLst>
                                  <p:childTnLst>
                                    <p:set>
                                      <p:cBhvr>
                                        <p:cTn id="148" dur="1" fill="hold">
                                          <p:stCondLst>
                                            <p:cond delay="0"/>
                                          </p:stCondLst>
                                        </p:cTn>
                                        <p:tgtEl>
                                          <p:spTgt spid="204"/>
                                        </p:tgtEl>
                                        <p:attrNameLst>
                                          <p:attrName>style.visibility</p:attrName>
                                        </p:attrNameLst>
                                      </p:cBhvr>
                                      <p:to>
                                        <p:strVal val="hidden"/>
                                      </p:to>
                                    </p:set>
                                  </p:childTnLst>
                                </p:cTn>
                              </p:par>
                            </p:childTnLst>
                          </p:cTn>
                        </p:par>
                      </p:childTnLst>
                    </p:cTn>
                  </p:par>
                </p:childTnLst>
              </p:cTn>
              <p:nextCondLst>
                <p:cond evt="onClick" delay="0">
                  <p:tgtEl>
                    <p:spTgt spid="204"/>
                  </p:tgtEl>
                </p:cond>
              </p:nextCondLst>
            </p:seq>
            <p:seq concurrent="1" nextAc="seek">
              <p:cTn id="149" restart="whenNotActive" fill="hold" evtFilter="cancelBubble" nodeType="interactiveSeq">
                <p:stCondLst>
                  <p:cond evt="onClick" delay="0">
                    <p:tgtEl>
                      <p:spTgt spid="203"/>
                    </p:tgtEl>
                  </p:cond>
                </p:stCondLst>
                <p:endSync evt="end" delay="0">
                  <p:rtn val="all"/>
                </p:endSync>
                <p:childTnLst>
                  <p:par>
                    <p:cTn id="150" fill="hold">
                      <p:stCondLst>
                        <p:cond delay="0"/>
                      </p:stCondLst>
                      <p:childTnLst>
                        <p:par>
                          <p:cTn id="151" fill="hold">
                            <p:stCondLst>
                              <p:cond delay="0"/>
                            </p:stCondLst>
                            <p:childTnLst>
                              <p:par>
                                <p:cTn id="152" presetID="1" presetClass="entr" presetSubtype="0" fill="hold" nodeType="withEffect">
                                  <p:stCondLst>
                                    <p:cond delay="0"/>
                                  </p:stCondLst>
                                  <p:childTnLst>
                                    <p:set>
                                      <p:cBhvr>
                                        <p:cTn id="153" dur="1" fill="hold">
                                          <p:stCondLst>
                                            <p:cond delay="0"/>
                                          </p:stCondLst>
                                        </p:cTn>
                                        <p:tgtEl>
                                          <p:spTgt spid="202"/>
                                        </p:tgtEl>
                                        <p:attrNameLst>
                                          <p:attrName>style.visibility</p:attrName>
                                        </p:attrNameLst>
                                      </p:cBhvr>
                                      <p:to>
                                        <p:strVal val="visible"/>
                                      </p:to>
                                    </p:set>
                                  </p:childTnLst>
                                </p:cTn>
                              </p:par>
                              <p:par>
                                <p:cTn id="154" presetID="1" presetClass="exit" presetSubtype="0" fill="hold" nodeType="withEffect">
                                  <p:stCondLst>
                                    <p:cond delay="0"/>
                                  </p:stCondLst>
                                  <p:childTnLst>
                                    <p:set>
                                      <p:cBhvr>
                                        <p:cTn id="155" dur="1" fill="hold">
                                          <p:stCondLst>
                                            <p:cond delay="0"/>
                                          </p:stCondLst>
                                        </p:cTn>
                                        <p:tgtEl>
                                          <p:spTgt spid="203"/>
                                        </p:tgtEl>
                                        <p:attrNameLst>
                                          <p:attrName>style.visibility</p:attrName>
                                        </p:attrNameLst>
                                      </p:cBhvr>
                                      <p:to>
                                        <p:strVal val="hidden"/>
                                      </p:to>
                                    </p:set>
                                  </p:childTnLst>
                                </p:cTn>
                              </p:par>
                            </p:childTnLst>
                          </p:cTn>
                        </p:par>
                      </p:childTnLst>
                    </p:cTn>
                  </p:par>
                </p:childTnLst>
              </p:cTn>
              <p:nextCondLst>
                <p:cond evt="onClick" delay="0">
                  <p:tgtEl>
                    <p:spTgt spid="203"/>
                  </p:tgtEl>
                </p:cond>
              </p:nextCondLst>
            </p:seq>
            <p:seq concurrent="1" nextAc="seek">
              <p:cTn id="156" restart="whenNotActive" fill="hold" evtFilter="cancelBubble" nodeType="interactiveSeq">
                <p:stCondLst>
                  <p:cond evt="onClick" delay="0">
                    <p:tgtEl>
                      <p:spTgt spid="202"/>
                    </p:tgtEl>
                  </p:cond>
                </p:stCondLst>
                <p:endSync evt="end" delay="0">
                  <p:rtn val="all"/>
                </p:endSync>
                <p:childTnLst>
                  <p:par>
                    <p:cTn id="157" fill="hold">
                      <p:stCondLst>
                        <p:cond delay="0"/>
                      </p:stCondLst>
                      <p:childTnLst>
                        <p:par>
                          <p:cTn id="158" fill="hold">
                            <p:stCondLst>
                              <p:cond delay="0"/>
                            </p:stCondLst>
                            <p:childTnLst>
                              <p:par>
                                <p:cTn id="159" presetID="1" presetClass="entr" presetSubtype="0" fill="hold" nodeType="withEffect">
                                  <p:stCondLst>
                                    <p:cond delay="0"/>
                                  </p:stCondLst>
                                  <p:childTnLst>
                                    <p:set>
                                      <p:cBhvr>
                                        <p:cTn id="160" dur="1" fill="hold">
                                          <p:stCondLst>
                                            <p:cond delay="0"/>
                                          </p:stCondLst>
                                        </p:cTn>
                                        <p:tgtEl>
                                          <p:spTgt spid="201"/>
                                        </p:tgtEl>
                                        <p:attrNameLst>
                                          <p:attrName>style.visibility</p:attrName>
                                        </p:attrNameLst>
                                      </p:cBhvr>
                                      <p:to>
                                        <p:strVal val="visible"/>
                                      </p:to>
                                    </p:set>
                                  </p:childTnLst>
                                </p:cTn>
                              </p:par>
                              <p:par>
                                <p:cTn id="161" presetID="1" presetClass="exit" presetSubtype="0" fill="hold" nodeType="withEffect">
                                  <p:stCondLst>
                                    <p:cond delay="0"/>
                                  </p:stCondLst>
                                  <p:childTnLst>
                                    <p:set>
                                      <p:cBhvr>
                                        <p:cTn id="162" dur="1" fill="hold">
                                          <p:stCondLst>
                                            <p:cond delay="0"/>
                                          </p:stCondLst>
                                        </p:cTn>
                                        <p:tgtEl>
                                          <p:spTgt spid="202"/>
                                        </p:tgtEl>
                                        <p:attrNameLst>
                                          <p:attrName>style.visibility</p:attrName>
                                        </p:attrNameLst>
                                      </p:cBhvr>
                                      <p:to>
                                        <p:strVal val="hidden"/>
                                      </p:to>
                                    </p:set>
                                  </p:childTnLst>
                                </p:cTn>
                              </p:par>
                            </p:childTnLst>
                          </p:cTn>
                        </p:par>
                      </p:childTnLst>
                    </p:cTn>
                  </p:par>
                </p:childTnLst>
              </p:cTn>
              <p:nextCondLst>
                <p:cond evt="onClick" delay="0">
                  <p:tgtEl>
                    <p:spTgt spid="202"/>
                  </p:tgtEl>
                </p:cond>
              </p:nextCondLst>
            </p:seq>
            <p:seq concurrent="1" nextAc="seek">
              <p:cTn id="163" restart="whenNotActive" fill="hold" evtFilter="cancelBubble" nodeType="interactiveSeq">
                <p:stCondLst>
                  <p:cond evt="onClick" delay="0">
                    <p:tgtEl>
                      <p:spTgt spid="201"/>
                    </p:tgtEl>
                  </p:cond>
                </p:stCondLst>
                <p:endSync evt="end" delay="0">
                  <p:rtn val="all"/>
                </p:endSync>
                <p:childTnLst>
                  <p:par>
                    <p:cTn id="164" fill="hold">
                      <p:stCondLst>
                        <p:cond delay="0"/>
                      </p:stCondLst>
                      <p:childTnLst>
                        <p:par>
                          <p:cTn id="165" fill="hold">
                            <p:stCondLst>
                              <p:cond delay="0"/>
                            </p:stCondLst>
                            <p:childTnLst>
                              <p:par>
                                <p:cTn id="166" presetID="1" presetClass="entr" presetSubtype="0" fill="hold" nodeType="withEffect">
                                  <p:stCondLst>
                                    <p:cond delay="0"/>
                                  </p:stCondLst>
                                  <p:childTnLst>
                                    <p:set>
                                      <p:cBhvr>
                                        <p:cTn id="167" dur="1" fill="hold">
                                          <p:stCondLst>
                                            <p:cond delay="0"/>
                                          </p:stCondLst>
                                        </p:cTn>
                                        <p:tgtEl>
                                          <p:spTgt spid="200"/>
                                        </p:tgtEl>
                                        <p:attrNameLst>
                                          <p:attrName>style.visibility</p:attrName>
                                        </p:attrNameLst>
                                      </p:cBhvr>
                                      <p:to>
                                        <p:strVal val="visible"/>
                                      </p:to>
                                    </p:set>
                                  </p:childTnLst>
                                </p:cTn>
                              </p:par>
                              <p:par>
                                <p:cTn id="168" presetID="1" presetClass="exit" presetSubtype="0" fill="hold" nodeType="withEffect">
                                  <p:stCondLst>
                                    <p:cond delay="0"/>
                                  </p:stCondLst>
                                  <p:childTnLst>
                                    <p:set>
                                      <p:cBhvr>
                                        <p:cTn id="169" dur="1" fill="hold">
                                          <p:stCondLst>
                                            <p:cond delay="0"/>
                                          </p:stCondLst>
                                        </p:cTn>
                                        <p:tgtEl>
                                          <p:spTgt spid="201"/>
                                        </p:tgtEl>
                                        <p:attrNameLst>
                                          <p:attrName>style.visibility</p:attrName>
                                        </p:attrNameLst>
                                      </p:cBhvr>
                                      <p:to>
                                        <p:strVal val="hidden"/>
                                      </p:to>
                                    </p:set>
                                  </p:childTnLst>
                                </p:cTn>
                              </p:par>
                            </p:childTnLst>
                          </p:cTn>
                        </p:par>
                      </p:childTnLst>
                    </p:cTn>
                  </p:par>
                </p:childTnLst>
              </p:cTn>
              <p:nextCondLst>
                <p:cond evt="onClick" delay="0">
                  <p:tgtEl>
                    <p:spTgt spid="201"/>
                  </p:tgtEl>
                </p:cond>
              </p:nextCondLst>
            </p:seq>
            <p:seq concurrent="1" nextAc="seek">
              <p:cTn id="170" restart="whenNotActive" fill="hold" evtFilter="cancelBubble" nodeType="interactiveSeq">
                <p:stCondLst>
                  <p:cond evt="onClick" delay="0">
                    <p:tgtEl>
                      <p:spTgt spid="200"/>
                    </p:tgtEl>
                  </p:cond>
                </p:stCondLst>
                <p:endSync evt="end" delay="0">
                  <p:rtn val="all"/>
                </p:endSync>
                <p:childTnLst>
                  <p:par>
                    <p:cTn id="171" fill="hold">
                      <p:stCondLst>
                        <p:cond delay="0"/>
                      </p:stCondLst>
                      <p:childTnLst>
                        <p:par>
                          <p:cTn id="172" fill="hold">
                            <p:stCondLst>
                              <p:cond delay="0"/>
                            </p:stCondLst>
                            <p:childTnLst>
                              <p:par>
                                <p:cTn id="173" presetID="1" presetClass="entr" presetSubtype="0" fill="hold" nodeType="withEffect">
                                  <p:stCondLst>
                                    <p:cond delay="0"/>
                                  </p:stCondLst>
                                  <p:childTnLst>
                                    <p:set>
                                      <p:cBhvr>
                                        <p:cTn id="174" dur="1" fill="hold">
                                          <p:stCondLst>
                                            <p:cond delay="0"/>
                                          </p:stCondLst>
                                        </p:cTn>
                                        <p:tgtEl>
                                          <p:spTgt spid="199"/>
                                        </p:tgtEl>
                                        <p:attrNameLst>
                                          <p:attrName>style.visibility</p:attrName>
                                        </p:attrNameLst>
                                      </p:cBhvr>
                                      <p:to>
                                        <p:strVal val="visible"/>
                                      </p:to>
                                    </p:set>
                                  </p:childTnLst>
                                </p:cTn>
                              </p:par>
                              <p:par>
                                <p:cTn id="175" presetID="1" presetClass="exit" presetSubtype="0" fill="hold" nodeType="withEffect">
                                  <p:stCondLst>
                                    <p:cond delay="0"/>
                                  </p:stCondLst>
                                  <p:childTnLst>
                                    <p:set>
                                      <p:cBhvr>
                                        <p:cTn id="176" dur="1" fill="hold">
                                          <p:stCondLst>
                                            <p:cond delay="0"/>
                                          </p:stCondLst>
                                        </p:cTn>
                                        <p:tgtEl>
                                          <p:spTgt spid="200"/>
                                        </p:tgtEl>
                                        <p:attrNameLst>
                                          <p:attrName>style.visibility</p:attrName>
                                        </p:attrNameLst>
                                      </p:cBhvr>
                                      <p:to>
                                        <p:strVal val="hidden"/>
                                      </p:to>
                                    </p:set>
                                  </p:childTnLst>
                                </p:cTn>
                              </p:par>
                            </p:childTnLst>
                          </p:cTn>
                        </p:par>
                      </p:childTnLst>
                    </p:cTn>
                  </p:par>
                </p:childTnLst>
              </p:cTn>
              <p:nextCondLst>
                <p:cond evt="onClick" delay="0">
                  <p:tgtEl>
                    <p:spTgt spid="200"/>
                  </p:tgtEl>
                </p:cond>
              </p:nextCondLst>
            </p:seq>
            <p:seq concurrent="1" nextAc="seek">
              <p:cTn id="177" restart="whenNotActive" fill="hold" evtFilter="cancelBubble" nodeType="interactiveSeq">
                <p:stCondLst>
                  <p:cond evt="onClick" delay="0">
                    <p:tgtEl>
                      <p:spTgt spid="199"/>
                    </p:tgtEl>
                  </p:cond>
                </p:stCondLst>
                <p:endSync evt="end" delay="0">
                  <p:rtn val="all"/>
                </p:endSync>
                <p:childTnLst>
                  <p:par>
                    <p:cTn id="178" fill="hold">
                      <p:stCondLst>
                        <p:cond delay="0"/>
                      </p:stCondLst>
                      <p:childTnLst>
                        <p:par>
                          <p:cTn id="179" fill="hold">
                            <p:stCondLst>
                              <p:cond delay="0"/>
                            </p:stCondLst>
                            <p:childTnLst>
                              <p:par>
                                <p:cTn id="180" presetID="1" presetClass="entr" presetSubtype="0" fill="hold" nodeType="withEffect">
                                  <p:stCondLst>
                                    <p:cond delay="0"/>
                                  </p:stCondLst>
                                  <p:childTnLst>
                                    <p:set>
                                      <p:cBhvr>
                                        <p:cTn id="181" dur="1" fill="hold">
                                          <p:stCondLst>
                                            <p:cond delay="0"/>
                                          </p:stCondLst>
                                        </p:cTn>
                                        <p:tgtEl>
                                          <p:spTgt spid="198"/>
                                        </p:tgtEl>
                                        <p:attrNameLst>
                                          <p:attrName>style.visibility</p:attrName>
                                        </p:attrNameLst>
                                      </p:cBhvr>
                                      <p:to>
                                        <p:strVal val="visible"/>
                                      </p:to>
                                    </p:set>
                                  </p:childTnLst>
                                </p:cTn>
                              </p:par>
                              <p:par>
                                <p:cTn id="182" presetID="1" presetClass="exit" presetSubtype="0" fill="hold" nodeType="withEffect">
                                  <p:stCondLst>
                                    <p:cond delay="0"/>
                                  </p:stCondLst>
                                  <p:childTnLst>
                                    <p:set>
                                      <p:cBhvr>
                                        <p:cTn id="183" dur="1" fill="hold">
                                          <p:stCondLst>
                                            <p:cond delay="0"/>
                                          </p:stCondLst>
                                        </p:cTn>
                                        <p:tgtEl>
                                          <p:spTgt spid="199"/>
                                        </p:tgtEl>
                                        <p:attrNameLst>
                                          <p:attrName>style.visibility</p:attrName>
                                        </p:attrNameLst>
                                      </p:cBhvr>
                                      <p:to>
                                        <p:strVal val="hidden"/>
                                      </p:to>
                                    </p:set>
                                  </p:childTnLst>
                                </p:cTn>
                              </p:par>
                            </p:childTnLst>
                          </p:cTn>
                        </p:par>
                      </p:childTnLst>
                    </p:cTn>
                  </p:par>
                </p:childTnLst>
              </p:cTn>
              <p:nextCondLst>
                <p:cond evt="onClick" delay="0">
                  <p:tgtEl>
                    <p:spTgt spid="199"/>
                  </p:tgtEl>
                </p:cond>
              </p:nextCondLst>
            </p:seq>
            <p:seq concurrent="1" nextAc="seek">
              <p:cTn id="184" restart="whenNotActive" fill="hold" evtFilter="cancelBubble" nodeType="interactiveSeq">
                <p:stCondLst>
                  <p:cond evt="onClick" delay="0">
                    <p:tgtEl>
                      <p:spTgt spid="198"/>
                    </p:tgtEl>
                  </p:cond>
                </p:stCondLst>
                <p:endSync evt="end" delay="0">
                  <p:rtn val="all"/>
                </p:endSync>
                <p:childTnLst>
                  <p:par>
                    <p:cTn id="185" fill="hold">
                      <p:stCondLst>
                        <p:cond delay="0"/>
                      </p:stCondLst>
                      <p:childTnLst>
                        <p:par>
                          <p:cTn id="186" fill="hold">
                            <p:stCondLst>
                              <p:cond delay="0"/>
                            </p:stCondLst>
                            <p:childTnLst>
                              <p:par>
                                <p:cTn id="187" presetID="1" presetClass="entr" presetSubtype="0" fill="hold" nodeType="withEffect">
                                  <p:stCondLst>
                                    <p:cond delay="0"/>
                                  </p:stCondLst>
                                  <p:childTnLst>
                                    <p:set>
                                      <p:cBhvr>
                                        <p:cTn id="188" dur="1" fill="hold">
                                          <p:stCondLst>
                                            <p:cond delay="0"/>
                                          </p:stCondLst>
                                        </p:cTn>
                                        <p:tgtEl>
                                          <p:spTgt spid="197"/>
                                        </p:tgtEl>
                                        <p:attrNameLst>
                                          <p:attrName>style.visibility</p:attrName>
                                        </p:attrNameLst>
                                      </p:cBhvr>
                                      <p:to>
                                        <p:strVal val="visible"/>
                                      </p:to>
                                    </p:set>
                                  </p:childTnLst>
                                </p:cTn>
                              </p:par>
                              <p:par>
                                <p:cTn id="189" presetID="1" presetClass="exit" presetSubtype="0" fill="hold" nodeType="withEffect">
                                  <p:stCondLst>
                                    <p:cond delay="0"/>
                                  </p:stCondLst>
                                  <p:childTnLst>
                                    <p:set>
                                      <p:cBhvr>
                                        <p:cTn id="190" dur="1" fill="hold">
                                          <p:stCondLst>
                                            <p:cond delay="0"/>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8"/>
                  </p:tgtEl>
                </p:cond>
              </p:nextCondLst>
            </p:seq>
            <p:seq concurrent="1" nextAc="seek">
              <p:cTn id="191" restart="whenNotActive" fill="hold" evtFilter="cancelBubble" nodeType="interactiveSeq">
                <p:stCondLst>
                  <p:cond evt="onClick" delay="0">
                    <p:tgtEl>
                      <p:spTgt spid="197"/>
                    </p:tgtEl>
                  </p:cond>
                </p:stCondLst>
                <p:endSync evt="end" delay="0">
                  <p:rtn val="all"/>
                </p:endSync>
                <p:childTnLst>
                  <p:par>
                    <p:cTn id="192" fill="hold">
                      <p:stCondLst>
                        <p:cond delay="0"/>
                      </p:stCondLst>
                      <p:childTnLst>
                        <p:par>
                          <p:cTn id="193" fill="hold">
                            <p:stCondLst>
                              <p:cond delay="0"/>
                            </p:stCondLst>
                            <p:childTnLst>
                              <p:par>
                                <p:cTn id="194" presetID="1" presetClass="entr" presetSubtype="0" fill="hold" nodeType="withEffect">
                                  <p:stCondLst>
                                    <p:cond delay="0"/>
                                  </p:stCondLst>
                                  <p:childTnLst>
                                    <p:set>
                                      <p:cBhvr>
                                        <p:cTn id="195" dur="1" fill="hold">
                                          <p:stCondLst>
                                            <p:cond delay="0"/>
                                          </p:stCondLst>
                                        </p:cTn>
                                        <p:tgtEl>
                                          <p:spTgt spid="196"/>
                                        </p:tgtEl>
                                        <p:attrNameLst>
                                          <p:attrName>style.visibility</p:attrName>
                                        </p:attrNameLst>
                                      </p:cBhvr>
                                      <p:to>
                                        <p:strVal val="visible"/>
                                      </p:to>
                                    </p:set>
                                  </p:childTnLst>
                                </p:cTn>
                              </p:par>
                              <p:par>
                                <p:cTn id="196" presetID="1" presetClass="exit" presetSubtype="0" fill="hold" nodeType="withEffect">
                                  <p:stCondLst>
                                    <p:cond delay="0"/>
                                  </p:stCondLst>
                                  <p:childTnLst>
                                    <p:set>
                                      <p:cBhvr>
                                        <p:cTn id="197" dur="1" fill="hold">
                                          <p:stCondLst>
                                            <p:cond delay="0"/>
                                          </p:stCondLst>
                                        </p:cTn>
                                        <p:tgtEl>
                                          <p:spTgt spid="197"/>
                                        </p:tgtEl>
                                        <p:attrNameLst>
                                          <p:attrName>style.visibility</p:attrName>
                                        </p:attrNameLst>
                                      </p:cBhvr>
                                      <p:to>
                                        <p:strVal val="hidden"/>
                                      </p:to>
                                    </p:set>
                                  </p:childTnLst>
                                </p:cTn>
                              </p:par>
                            </p:childTnLst>
                          </p:cTn>
                        </p:par>
                      </p:childTnLst>
                    </p:cTn>
                  </p:par>
                </p:childTnLst>
              </p:cTn>
              <p:nextCondLst>
                <p:cond evt="onClick" delay="0">
                  <p:tgtEl>
                    <p:spTgt spid="197"/>
                  </p:tgtEl>
                </p:cond>
              </p:nextCondLst>
            </p:seq>
            <p:seq concurrent="1" nextAc="seek">
              <p:cTn id="198" restart="whenNotActive" fill="hold" evtFilter="cancelBubble" nodeType="interactiveSeq">
                <p:stCondLst>
                  <p:cond evt="onClick" delay="0">
                    <p:tgtEl>
                      <p:spTgt spid="196"/>
                    </p:tgtEl>
                  </p:cond>
                </p:stCondLst>
                <p:endSync evt="end" delay="0">
                  <p:rtn val="all"/>
                </p:endSync>
                <p:childTnLst>
                  <p:par>
                    <p:cTn id="199" fill="hold">
                      <p:stCondLst>
                        <p:cond delay="0"/>
                      </p:stCondLst>
                      <p:childTnLst>
                        <p:par>
                          <p:cTn id="200" fill="hold">
                            <p:stCondLst>
                              <p:cond delay="0"/>
                            </p:stCondLst>
                            <p:childTnLst>
                              <p:par>
                                <p:cTn id="201" presetID="1" presetClass="entr" presetSubtype="0" fill="hold" nodeType="withEffect">
                                  <p:stCondLst>
                                    <p:cond delay="0"/>
                                  </p:stCondLst>
                                  <p:childTnLst>
                                    <p:set>
                                      <p:cBhvr>
                                        <p:cTn id="202" dur="1" fill="hold">
                                          <p:stCondLst>
                                            <p:cond delay="0"/>
                                          </p:stCondLst>
                                        </p:cTn>
                                        <p:tgtEl>
                                          <p:spTgt spid="195"/>
                                        </p:tgtEl>
                                        <p:attrNameLst>
                                          <p:attrName>style.visibility</p:attrName>
                                        </p:attrNameLst>
                                      </p:cBhvr>
                                      <p:to>
                                        <p:strVal val="visible"/>
                                      </p:to>
                                    </p:set>
                                  </p:childTnLst>
                                </p:cTn>
                              </p:par>
                              <p:par>
                                <p:cTn id="203" presetID="1" presetClass="exit" presetSubtype="0" fill="hold" nodeType="withEffect">
                                  <p:stCondLst>
                                    <p:cond delay="0"/>
                                  </p:stCondLst>
                                  <p:childTnLst>
                                    <p:set>
                                      <p:cBhvr>
                                        <p:cTn id="204" dur="1" fill="hold">
                                          <p:stCondLst>
                                            <p:cond delay="0"/>
                                          </p:stCondLst>
                                        </p:cTn>
                                        <p:tgtEl>
                                          <p:spTgt spid="196"/>
                                        </p:tgtEl>
                                        <p:attrNameLst>
                                          <p:attrName>style.visibility</p:attrName>
                                        </p:attrNameLst>
                                      </p:cBhvr>
                                      <p:to>
                                        <p:strVal val="hidden"/>
                                      </p:to>
                                    </p:set>
                                  </p:childTnLst>
                                </p:cTn>
                              </p:par>
                            </p:childTnLst>
                          </p:cTn>
                        </p:par>
                      </p:childTnLst>
                    </p:cTn>
                  </p:par>
                </p:childTnLst>
              </p:cTn>
              <p:nextCondLst>
                <p:cond evt="onClick" delay="0">
                  <p:tgtEl>
                    <p:spTgt spid="196"/>
                  </p:tgtEl>
                </p:cond>
              </p:nextCondLst>
            </p:seq>
            <p:seq concurrent="1" nextAc="seek">
              <p:cTn id="205" restart="whenNotActive" fill="hold" evtFilter="cancelBubble" nodeType="interactiveSeq">
                <p:stCondLst>
                  <p:cond evt="onClick" delay="0">
                    <p:tgtEl>
                      <p:spTgt spid="195"/>
                    </p:tgtEl>
                  </p:cond>
                </p:stCondLst>
                <p:endSync evt="end" delay="0">
                  <p:rtn val="all"/>
                </p:endSync>
                <p:childTnLst>
                  <p:par>
                    <p:cTn id="206" fill="hold">
                      <p:stCondLst>
                        <p:cond delay="0"/>
                      </p:stCondLst>
                      <p:childTnLst>
                        <p:par>
                          <p:cTn id="207" fill="hold">
                            <p:stCondLst>
                              <p:cond delay="0"/>
                            </p:stCondLst>
                            <p:childTnLst>
                              <p:par>
                                <p:cTn id="208" presetID="1" presetClass="entr" presetSubtype="0" fill="hold" nodeType="withEffect">
                                  <p:stCondLst>
                                    <p:cond delay="0"/>
                                  </p:stCondLst>
                                  <p:childTnLst>
                                    <p:set>
                                      <p:cBhvr>
                                        <p:cTn id="209" dur="1" fill="hold">
                                          <p:stCondLst>
                                            <p:cond delay="0"/>
                                          </p:stCondLst>
                                        </p:cTn>
                                        <p:tgtEl>
                                          <p:spTgt spid="204"/>
                                        </p:tgtEl>
                                        <p:attrNameLst>
                                          <p:attrName>style.visibility</p:attrName>
                                        </p:attrNameLst>
                                      </p:cBhvr>
                                      <p:to>
                                        <p:strVal val="visible"/>
                                      </p:to>
                                    </p:set>
                                  </p:childTnLst>
                                </p:cTn>
                              </p:par>
                              <p:par>
                                <p:cTn id="210" presetID="1" presetClass="exit" presetSubtype="0" fill="hold" nodeType="withEffect">
                                  <p:stCondLst>
                                    <p:cond delay="0"/>
                                  </p:stCondLst>
                                  <p:childTnLst>
                                    <p:set>
                                      <p:cBhvr>
                                        <p:cTn id="211" dur="1" fill="hold">
                                          <p:stCondLst>
                                            <p:cond delay="0"/>
                                          </p:stCondLst>
                                        </p:cTn>
                                        <p:tgtEl>
                                          <p:spTgt spid="195"/>
                                        </p:tgtEl>
                                        <p:attrNameLst>
                                          <p:attrName>style.visibility</p:attrName>
                                        </p:attrNameLst>
                                      </p:cBhvr>
                                      <p:to>
                                        <p:strVal val="hidden"/>
                                      </p:to>
                                    </p:set>
                                  </p:childTnLst>
                                </p:cTn>
                              </p:par>
                            </p:childTnLst>
                          </p:cTn>
                        </p:par>
                      </p:childTnLst>
                    </p:cTn>
                  </p:par>
                </p:childTnLst>
              </p:cTn>
              <p:nextCondLst>
                <p:cond evt="onClick" delay="0">
                  <p:tgtEl>
                    <p:spTgt spid="195"/>
                  </p:tgtEl>
                </p:cond>
              </p:nextCondLst>
            </p:seq>
            <p:seq concurrent="1" nextAc="seek">
              <p:cTn id="212" restart="whenNotActive" fill="hold" evtFilter="cancelBubble" nodeType="interactiveSeq">
                <p:stCondLst>
                  <p:cond evt="onClick" delay="0">
                    <p:tgtEl>
                      <p:spTgt spid="214"/>
                    </p:tgtEl>
                  </p:cond>
                </p:stCondLst>
                <p:endSync evt="end" delay="0">
                  <p:rtn val="all"/>
                </p:endSync>
                <p:childTnLst>
                  <p:par>
                    <p:cTn id="213" fill="hold">
                      <p:stCondLst>
                        <p:cond delay="0"/>
                      </p:stCondLst>
                      <p:childTnLst>
                        <p:par>
                          <p:cTn id="214" fill="hold">
                            <p:stCondLst>
                              <p:cond delay="0"/>
                            </p:stCondLst>
                            <p:childTnLst>
                              <p:par>
                                <p:cTn id="215" presetID="1" presetClass="entr" presetSubtype="0" fill="hold" nodeType="withEffect">
                                  <p:stCondLst>
                                    <p:cond delay="0"/>
                                  </p:stCondLst>
                                  <p:childTnLst>
                                    <p:set>
                                      <p:cBhvr>
                                        <p:cTn id="216" dur="1" fill="hold">
                                          <p:stCondLst>
                                            <p:cond delay="0"/>
                                          </p:stCondLst>
                                        </p:cTn>
                                        <p:tgtEl>
                                          <p:spTgt spid="213"/>
                                        </p:tgtEl>
                                        <p:attrNameLst>
                                          <p:attrName>style.visibility</p:attrName>
                                        </p:attrNameLst>
                                      </p:cBhvr>
                                      <p:to>
                                        <p:strVal val="visible"/>
                                      </p:to>
                                    </p:set>
                                  </p:childTnLst>
                                </p:cTn>
                              </p:par>
                              <p:par>
                                <p:cTn id="217" presetID="1" presetClass="exit" presetSubtype="0" fill="hold" nodeType="withEffect">
                                  <p:stCondLst>
                                    <p:cond delay="0"/>
                                  </p:stCondLst>
                                  <p:childTnLst>
                                    <p:set>
                                      <p:cBhvr>
                                        <p:cTn id="218" dur="1" fill="hold">
                                          <p:stCondLst>
                                            <p:cond delay="0"/>
                                          </p:stCondLst>
                                        </p:cTn>
                                        <p:tgtEl>
                                          <p:spTgt spid="214"/>
                                        </p:tgtEl>
                                        <p:attrNameLst>
                                          <p:attrName>style.visibility</p:attrName>
                                        </p:attrNameLst>
                                      </p:cBhvr>
                                      <p:to>
                                        <p:strVal val="hidden"/>
                                      </p:to>
                                    </p:set>
                                  </p:childTnLst>
                                </p:cTn>
                              </p:par>
                            </p:childTnLst>
                          </p:cTn>
                        </p:par>
                      </p:childTnLst>
                    </p:cTn>
                  </p:par>
                </p:childTnLst>
              </p:cTn>
              <p:nextCondLst>
                <p:cond evt="onClick" delay="0">
                  <p:tgtEl>
                    <p:spTgt spid="214"/>
                  </p:tgtEl>
                </p:cond>
              </p:nextCondLst>
            </p:seq>
            <p:seq concurrent="1" nextAc="seek">
              <p:cTn id="219" restart="whenNotActive" fill="hold" evtFilter="cancelBubble" nodeType="interactiveSeq">
                <p:stCondLst>
                  <p:cond evt="onClick" delay="0">
                    <p:tgtEl>
                      <p:spTgt spid="213"/>
                    </p:tgtEl>
                  </p:cond>
                </p:stCondLst>
                <p:endSync evt="end" delay="0">
                  <p:rtn val="all"/>
                </p:endSync>
                <p:childTnLst>
                  <p:par>
                    <p:cTn id="220" fill="hold">
                      <p:stCondLst>
                        <p:cond delay="0"/>
                      </p:stCondLst>
                      <p:childTnLst>
                        <p:par>
                          <p:cTn id="221" fill="hold">
                            <p:stCondLst>
                              <p:cond delay="0"/>
                            </p:stCondLst>
                            <p:childTnLst>
                              <p:par>
                                <p:cTn id="222" presetID="1" presetClass="entr" presetSubtype="0" fill="hold" nodeType="withEffect">
                                  <p:stCondLst>
                                    <p:cond delay="0"/>
                                  </p:stCondLst>
                                  <p:childTnLst>
                                    <p:set>
                                      <p:cBhvr>
                                        <p:cTn id="223" dur="1" fill="hold">
                                          <p:stCondLst>
                                            <p:cond delay="0"/>
                                          </p:stCondLst>
                                        </p:cTn>
                                        <p:tgtEl>
                                          <p:spTgt spid="212"/>
                                        </p:tgtEl>
                                        <p:attrNameLst>
                                          <p:attrName>style.visibility</p:attrName>
                                        </p:attrNameLst>
                                      </p:cBhvr>
                                      <p:to>
                                        <p:strVal val="visible"/>
                                      </p:to>
                                    </p:set>
                                  </p:childTnLst>
                                </p:cTn>
                              </p:par>
                              <p:par>
                                <p:cTn id="224" presetID="1" presetClass="exit" presetSubtype="0" fill="hold" nodeType="withEffect">
                                  <p:stCondLst>
                                    <p:cond delay="0"/>
                                  </p:stCondLst>
                                  <p:childTnLst>
                                    <p:set>
                                      <p:cBhvr>
                                        <p:cTn id="225" dur="1" fill="hold">
                                          <p:stCondLst>
                                            <p:cond delay="0"/>
                                          </p:stCondLst>
                                        </p:cTn>
                                        <p:tgtEl>
                                          <p:spTgt spid="213"/>
                                        </p:tgtEl>
                                        <p:attrNameLst>
                                          <p:attrName>style.visibility</p:attrName>
                                        </p:attrNameLst>
                                      </p:cBhvr>
                                      <p:to>
                                        <p:strVal val="hidden"/>
                                      </p:to>
                                    </p:set>
                                  </p:childTnLst>
                                </p:cTn>
                              </p:par>
                            </p:childTnLst>
                          </p:cTn>
                        </p:par>
                      </p:childTnLst>
                    </p:cTn>
                  </p:par>
                </p:childTnLst>
              </p:cTn>
              <p:nextCondLst>
                <p:cond evt="onClick" delay="0">
                  <p:tgtEl>
                    <p:spTgt spid="213"/>
                  </p:tgtEl>
                </p:cond>
              </p:nextCondLst>
            </p:seq>
            <p:seq concurrent="1" nextAc="seek">
              <p:cTn id="226" restart="whenNotActive" fill="hold" evtFilter="cancelBubble" nodeType="interactiveSeq">
                <p:stCondLst>
                  <p:cond evt="onClick" delay="0">
                    <p:tgtEl>
                      <p:spTgt spid="212"/>
                    </p:tgtEl>
                  </p:cond>
                </p:stCondLst>
                <p:endSync evt="end" delay="0">
                  <p:rtn val="all"/>
                </p:endSync>
                <p:childTnLst>
                  <p:par>
                    <p:cTn id="227" fill="hold">
                      <p:stCondLst>
                        <p:cond delay="0"/>
                      </p:stCondLst>
                      <p:childTnLst>
                        <p:par>
                          <p:cTn id="228" fill="hold">
                            <p:stCondLst>
                              <p:cond delay="0"/>
                            </p:stCondLst>
                            <p:childTnLst>
                              <p:par>
                                <p:cTn id="229" presetID="1" presetClass="entr" presetSubtype="0" fill="hold" nodeType="withEffect">
                                  <p:stCondLst>
                                    <p:cond delay="0"/>
                                  </p:stCondLst>
                                  <p:childTnLst>
                                    <p:set>
                                      <p:cBhvr>
                                        <p:cTn id="230" dur="1" fill="hold">
                                          <p:stCondLst>
                                            <p:cond delay="0"/>
                                          </p:stCondLst>
                                        </p:cTn>
                                        <p:tgtEl>
                                          <p:spTgt spid="211"/>
                                        </p:tgtEl>
                                        <p:attrNameLst>
                                          <p:attrName>style.visibility</p:attrName>
                                        </p:attrNameLst>
                                      </p:cBhvr>
                                      <p:to>
                                        <p:strVal val="visible"/>
                                      </p:to>
                                    </p:set>
                                  </p:childTnLst>
                                </p:cTn>
                              </p:par>
                              <p:par>
                                <p:cTn id="231" presetID="1" presetClass="exit" presetSubtype="0" fill="hold" nodeType="withEffect">
                                  <p:stCondLst>
                                    <p:cond delay="0"/>
                                  </p:stCondLst>
                                  <p:childTnLst>
                                    <p:set>
                                      <p:cBhvr>
                                        <p:cTn id="232" dur="1" fill="hold">
                                          <p:stCondLst>
                                            <p:cond delay="0"/>
                                          </p:stCondLst>
                                        </p:cTn>
                                        <p:tgtEl>
                                          <p:spTgt spid="212"/>
                                        </p:tgtEl>
                                        <p:attrNameLst>
                                          <p:attrName>style.visibility</p:attrName>
                                        </p:attrNameLst>
                                      </p:cBhvr>
                                      <p:to>
                                        <p:strVal val="hidden"/>
                                      </p:to>
                                    </p:set>
                                  </p:childTnLst>
                                </p:cTn>
                              </p:par>
                            </p:childTnLst>
                          </p:cTn>
                        </p:par>
                      </p:childTnLst>
                    </p:cTn>
                  </p:par>
                </p:childTnLst>
              </p:cTn>
              <p:nextCondLst>
                <p:cond evt="onClick" delay="0">
                  <p:tgtEl>
                    <p:spTgt spid="212"/>
                  </p:tgtEl>
                </p:cond>
              </p:nextCondLst>
            </p:seq>
            <p:seq concurrent="1" nextAc="seek">
              <p:cTn id="233" restart="whenNotActive" fill="hold" evtFilter="cancelBubble" nodeType="interactiveSeq">
                <p:stCondLst>
                  <p:cond evt="onClick" delay="0">
                    <p:tgtEl>
                      <p:spTgt spid="211"/>
                    </p:tgtEl>
                  </p:cond>
                </p:stCondLst>
                <p:endSync evt="end" delay="0">
                  <p:rtn val="all"/>
                </p:endSync>
                <p:childTnLst>
                  <p:par>
                    <p:cTn id="234" fill="hold">
                      <p:stCondLst>
                        <p:cond delay="0"/>
                      </p:stCondLst>
                      <p:childTnLst>
                        <p:par>
                          <p:cTn id="235" fill="hold">
                            <p:stCondLst>
                              <p:cond delay="0"/>
                            </p:stCondLst>
                            <p:childTnLst>
                              <p:par>
                                <p:cTn id="236" presetID="1" presetClass="entr" presetSubtype="0" fill="hold" nodeType="withEffect">
                                  <p:stCondLst>
                                    <p:cond delay="0"/>
                                  </p:stCondLst>
                                  <p:childTnLst>
                                    <p:set>
                                      <p:cBhvr>
                                        <p:cTn id="237" dur="1" fill="hold">
                                          <p:stCondLst>
                                            <p:cond delay="0"/>
                                          </p:stCondLst>
                                        </p:cTn>
                                        <p:tgtEl>
                                          <p:spTgt spid="210"/>
                                        </p:tgtEl>
                                        <p:attrNameLst>
                                          <p:attrName>style.visibility</p:attrName>
                                        </p:attrNameLst>
                                      </p:cBhvr>
                                      <p:to>
                                        <p:strVal val="visible"/>
                                      </p:to>
                                    </p:set>
                                  </p:childTnLst>
                                </p:cTn>
                              </p:par>
                              <p:par>
                                <p:cTn id="238" presetID="1" presetClass="exit" presetSubtype="0" fill="hold" nodeType="withEffect">
                                  <p:stCondLst>
                                    <p:cond delay="0"/>
                                  </p:stCondLst>
                                  <p:childTnLst>
                                    <p:set>
                                      <p:cBhvr>
                                        <p:cTn id="239" dur="1" fill="hold">
                                          <p:stCondLst>
                                            <p:cond delay="0"/>
                                          </p:stCondLst>
                                        </p:cTn>
                                        <p:tgtEl>
                                          <p:spTgt spid="211"/>
                                        </p:tgtEl>
                                        <p:attrNameLst>
                                          <p:attrName>style.visibility</p:attrName>
                                        </p:attrNameLst>
                                      </p:cBhvr>
                                      <p:to>
                                        <p:strVal val="hidden"/>
                                      </p:to>
                                    </p:set>
                                  </p:childTnLst>
                                </p:cTn>
                              </p:par>
                            </p:childTnLst>
                          </p:cTn>
                        </p:par>
                      </p:childTnLst>
                    </p:cTn>
                  </p:par>
                </p:childTnLst>
              </p:cTn>
              <p:nextCondLst>
                <p:cond evt="onClick" delay="0">
                  <p:tgtEl>
                    <p:spTgt spid="211"/>
                  </p:tgtEl>
                </p:cond>
              </p:nextCondLst>
            </p:seq>
            <p:seq concurrent="1" nextAc="seek">
              <p:cTn id="240" restart="whenNotActive" fill="hold" evtFilter="cancelBubble" nodeType="interactiveSeq">
                <p:stCondLst>
                  <p:cond evt="onClick" delay="0">
                    <p:tgtEl>
                      <p:spTgt spid="210"/>
                    </p:tgtEl>
                  </p:cond>
                </p:stCondLst>
                <p:endSync evt="end" delay="0">
                  <p:rtn val="all"/>
                </p:endSync>
                <p:childTnLst>
                  <p:par>
                    <p:cTn id="241" fill="hold">
                      <p:stCondLst>
                        <p:cond delay="0"/>
                      </p:stCondLst>
                      <p:childTnLst>
                        <p:par>
                          <p:cTn id="242" fill="hold">
                            <p:stCondLst>
                              <p:cond delay="0"/>
                            </p:stCondLst>
                            <p:childTnLst>
                              <p:par>
                                <p:cTn id="243" presetID="1" presetClass="entr" presetSubtype="0" fill="hold" nodeType="withEffect">
                                  <p:stCondLst>
                                    <p:cond delay="0"/>
                                  </p:stCondLst>
                                  <p:childTnLst>
                                    <p:set>
                                      <p:cBhvr>
                                        <p:cTn id="244" dur="1" fill="hold">
                                          <p:stCondLst>
                                            <p:cond delay="0"/>
                                          </p:stCondLst>
                                        </p:cTn>
                                        <p:tgtEl>
                                          <p:spTgt spid="209"/>
                                        </p:tgtEl>
                                        <p:attrNameLst>
                                          <p:attrName>style.visibility</p:attrName>
                                        </p:attrNameLst>
                                      </p:cBhvr>
                                      <p:to>
                                        <p:strVal val="visible"/>
                                      </p:to>
                                    </p:set>
                                  </p:childTnLst>
                                </p:cTn>
                              </p:par>
                              <p:par>
                                <p:cTn id="245" presetID="1" presetClass="exit" presetSubtype="0" fill="hold" nodeType="withEffect">
                                  <p:stCondLst>
                                    <p:cond delay="0"/>
                                  </p:stCondLst>
                                  <p:childTnLst>
                                    <p:set>
                                      <p:cBhvr>
                                        <p:cTn id="246" dur="1" fill="hold">
                                          <p:stCondLst>
                                            <p:cond delay="0"/>
                                          </p:stCondLst>
                                        </p:cTn>
                                        <p:tgtEl>
                                          <p:spTgt spid="210"/>
                                        </p:tgtEl>
                                        <p:attrNameLst>
                                          <p:attrName>style.visibility</p:attrName>
                                        </p:attrNameLst>
                                      </p:cBhvr>
                                      <p:to>
                                        <p:strVal val="hidden"/>
                                      </p:to>
                                    </p:set>
                                  </p:childTnLst>
                                </p:cTn>
                              </p:par>
                            </p:childTnLst>
                          </p:cTn>
                        </p:par>
                      </p:childTnLst>
                    </p:cTn>
                  </p:par>
                </p:childTnLst>
              </p:cTn>
              <p:nextCondLst>
                <p:cond evt="onClick" delay="0">
                  <p:tgtEl>
                    <p:spTgt spid="210"/>
                  </p:tgtEl>
                </p:cond>
              </p:nextCondLst>
            </p:seq>
            <p:seq concurrent="1" nextAc="seek">
              <p:cTn id="247" restart="whenNotActive" fill="hold" evtFilter="cancelBubble" nodeType="interactiveSeq">
                <p:stCondLst>
                  <p:cond evt="onClick" delay="0">
                    <p:tgtEl>
                      <p:spTgt spid="209"/>
                    </p:tgtEl>
                  </p:cond>
                </p:stCondLst>
                <p:endSync evt="end" delay="0">
                  <p:rtn val="all"/>
                </p:endSync>
                <p:childTnLst>
                  <p:par>
                    <p:cTn id="248" fill="hold">
                      <p:stCondLst>
                        <p:cond delay="0"/>
                      </p:stCondLst>
                      <p:childTnLst>
                        <p:par>
                          <p:cTn id="249" fill="hold">
                            <p:stCondLst>
                              <p:cond delay="0"/>
                            </p:stCondLst>
                            <p:childTnLst>
                              <p:par>
                                <p:cTn id="250" presetID="1" presetClass="entr" presetSubtype="0" fill="hold" nodeType="withEffect">
                                  <p:stCondLst>
                                    <p:cond delay="0"/>
                                  </p:stCondLst>
                                  <p:childTnLst>
                                    <p:set>
                                      <p:cBhvr>
                                        <p:cTn id="251" dur="1" fill="hold">
                                          <p:stCondLst>
                                            <p:cond delay="0"/>
                                          </p:stCondLst>
                                        </p:cTn>
                                        <p:tgtEl>
                                          <p:spTgt spid="208"/>
                                        </p:tgtEl>
                                        <p:attrNameLst>
                                          <p:attrName>style.visibility</p:attrName>
                                        </p:attrNameLst>
                                      </p:cBhvr>
                                      <p:to>
                                        <p:strVal val="visible"/>
                                      </p:to>
                                    </p:set>
                                  </p:childTnLst>
                                </p:cTn>
                              </p:par>
                              <p:par>
                                <p:cTn id="252" presetID="1" presetClass="exit" presetSubtype="0" fill="hold" nodeType="withEffect">
                                  <p:stCondLst>
                                    <p:cond delay="0"/>
                                  </p:stCondLst>
                                  <p:childTnLst>
                                    <p:set>
                                      <p:cBhvr>
                                        <p:cTn id="253" dur="1" fill="hold">
                                          <p:stCondLst>
                                            <p:cond delay="0"/>
                                          </p:stCondLst>
                                        </p:cTn>
                                        <p:tgtEl>
                                          <p:spTgt spid="209"/>
                                        </p:tgtEl>
                                        <p:attrNameLst>
                                          <p:attrName>style.visibility</p:attrName>
                                        </p:attrNameLst>
                                      </p:cBhvr>
                                      <p:to>
                                        <p:strVal val="hidden"/>
                                      </p:to>
                                    </p:set>
                                  </p:childTnLst>
                                </p:cTn>
                              </p:par>
                            </p:childTnLst>
                          </p:cTn>
                        </p:par>
                      </p:childTnLst>
                    </p:cTn>
                  </p:par>
                </p:childTnLst>
              </p:cTn>
              <p:nextCondLst>
                <p:cond evt="onClick" delay="0">
                  <p:tgtEl>
                    <p:spTgt spid="209"/>
                  </p:tgtEl>
                </p:cond>
              </p:nextCondLst>
            </p:seq>
            <p:seq concurrent="1" nextAc="seek">
              <p:cTn id="254" restart="whenNotActive" fill="hold" evtFilter="cancelBubble" nodeType="interactiveSeq">
                <p:stCondLst>
                  <p:cond evt="onClick" delay="0">
                    <p:tgtEl>
                      <p:spTgt spid="208"/>
                    </p:tgtEl>
                  </p:cond>
                </p:stCondLst>
                <p:endSync evt="end" delay="0">
                  <p:rtn val="all"/>
                </p:endSync>
                <p:childTnLst>
                  <p:par>
                    <p:cTn id="255" fill="hold">
                      <p:stCondLst>
                        <p:cond delay="0"/>
                      </p:stCondLst>
                      <p:childTnLst>
                        <p:par>
                          <p:cTn id="256" fill="hold">
                            <p:stCondLst>
                              <p:cond delay="0"/>
                            </p:stCondLst>
                            <p:childTnLst>
                              <p:par>
                                <p:cTn id="257" presetID="1" presetClass="entr" presetSubtype="0" fill="hold" nodeType="withEffect">
                                  <p:stCondLst>
                                    <p:cond delay="0"/>
                                  </p:stCondLst>
                                  <p:childTnLst>
                                    <p:set>
                                      <p:cBhvr>
                                        <p:cTn id="258" dur="1" fill="hold">
                                          <p:stCondLst>
                                            <p:cond delay="0"/>
                                          </p:stCondLst>
                                        </p:cTn>
                                        <p:tgtEl>
                                          <p:spTgt spid="207"/>
                                        </p:tgtEl>
                                        <p:attrNameLst>
                                          <p:attrName>style.visibility</p:attrName>
                                        </p:attrNameLst>
                                      </p:cBhvr>
                                      <p:to>
                                        <p:strVal val="visible"/>
                                      </p:to>
                                    </p:set>
                                  </p:childTnLst>
                                </p:cTn>
                              </p:par>
                              <p:par>
                                <p:cTn id="259" presetID="1" presetClass="exit" presetSubtype="0" fill="hold" nodeType="withEffect">
                                  <p:stCondLst>
                                    <p:cond delay="0"/>
                                  </p:stCondLst>
                                  <p:childTnLst>
                                    <p:set>
                                      <p:cBhvr>
                                        <p:cTn id="260" dur="1" fill="hold">
                                          <p:stCondLst>
                                            <p:cond delay="0"/>
                                          </p:stCondLst>
                                        </p:cTn>
                                        <p:tgtEl>
                                          <p:spTgt spid="208"/>
                                        </p:tgtEl>
                                        <p:attrNameLst>
                                          <p:attrName>style.visibility</p:attrName>
                                        </p:attrNameLst>
                                      </p:cBhvr>
                                      <p:to>
                                        <p:strVal val="hidden"/>
                                      </p:to>
                                    </p:set>
                                  </p:childTnLst>
                                </p:cTn>
                              </p:par>
                            </p:childTnLst>
                          </p:cTn>
                        </p:par>
                      </p:childTnLst>
                    </p:cTn>
                  </p:par>
                </p:childTnLst>
              </p:cTn>
              <p:nextCondLst>
                <p:cond evt="onClick" delay="0">
                  <p:tgtEl>
                    <p:spTgt spid="208"/>
                  </p:tgtEl>
                </p:cond>
              </p:nextCondLst>
            </p:seq>
            <p:seq concurrent="1" nextAc="seek">
              <p:cTn id="261" restart="whenNotActive" fill="hold" evtFilter="cancelBubble" nodeType="interactiveSeq">
                <p:stCondLst>
                  <p:cond evt="onClick" delay="0">
                    <p:tgtEl>
                      <p:spTgt spid="207"/>
                    </p:tgtEl>
                  </p:cond>
                </p:stCondLst>
                <p:endSync evt="end" delay="0">
                  <p:rtn val="all"/>
                </p:endSync>
                <p:childTnLst>
                  <p:par>
                    <p:cTn id="262" fill="hold">
                      <p:stCondLst>
                        <p:cond delay="0"/>
                      </p:stCondLst>
                      <p:childTnLst>
                        <p:par>
                          <p:cTn id="263" fill="hold">
                            <p:stCondLst>
                              <p:cond delay="0"/>
                            </p:stCondLst>
                            <p:childTnLst>
                              <p:par>
                                <p:cTn id="264" presetID="1" presetClass="entr" presetSubtype="0" fill="hold" nodeType="withEffect">
                                  <p:stCondLst>
                                    <p:cond delay="0"/>
                                  </p:stCondLst>
                                  <p:childTnLst>
                                    <p:set>
                                      <p:cBhvr>
                                        <p:cTn id="265" dur="1" fill="hold">
                                          <p:stCondLst>
                                            <p:cond delay="0"/>
                                          </p:stCondLst>
                                        </p:cTn>
                                        <p:tgtEl>
                                          <p:spTgt spid="206"/>
                                        </p:tgtEl>
                                        <p:attrNameLst>
                                          <p:attrName>style.visibility</p:attrName>
                                        </p:attrNameLst>
                                      </p:cBhvr>
                                      <p:to>
                                        <p:strVal val="visible"/>
                                      </p:to>
                                    </p:set>
                                  </p:childTnLst>
                                </p:cTn>
                              </p:par>
                              <p:par>
                                <p:cTn id="266" presetID="1" presetClass="exit" presetSubtype="0" fill="hold" nodeType="withEffect">
                                  <p:stCondLst>
                                    <p:cond delay="0"/>
                                  </p:stCondLst>
                                  <p:childTnLst>
                                    <p:set>
                                      <p:cBhvr>
                                        <p:cTn id="267" dur="1" fill="hold">
                                          <p:stCondLst>
                                            <p:cond delay="0"/>
                                          </p:stCondLst>
                                        </p:cTn>
                                        <p:tgtEl>
                                          <p:spTgt spid="207"/>
                                        </p:tgtEl>
                                        <p:attrNameLst>
                                          <p:attrName>style.visibility</p:attrName>
                                        </p:attrNameLst>
                                      </p:cBhvr>
                                      <p:to>
                                        <p:strVal val="hidden"/>
                                      </p:to>
                                    </p:set>
                                  </p:childTnLst>
                                </p:cTn>
                              </p:par>
                            </p:childTnLst>
                          </p:cTn>
                        </p:par>
                      </p:childTnLst>
                    </p:cTn>
                  </p:par>
                </p:childTnLst>
              </p:cTn>
              <p:nextCondLst>
                <p:cond evt="onClick" delay="0">
                  <p:tgtEl>
                    <p:spTgt spid="207"/>
                  </p:tgtEl>
                </p:cond>
              </p:nextCondLst>
            </p:seq>
            <p:seq concurrent="1" nextAc="seek">
              <p:cTn id="268" restart="whenNotActive" fill="hold" evtFilter="cancelBubble" nodeType="interactiveSeq">
                <p:stCondLst>
                  <p:cond evt="onClick" delay="0">
                    <p:tgtEl>
                      <p:spTgt spid="206"/>
                    </p:tgtEl>
                  </p:cond>
                </p:stCondLst>
                <p:endSync evt="end" delay="0">
                  <p:rtn val="all"/>
                </p:endSync>
                <p:childTnLst>
                  <p:par>
                    <p:cTn id="269" fill="hold">
                      <p:stCondLst>
                        <p:cond delay="0"/>
                      </p:stCondLst>
                      <p:childTnLst>
                        <p:par>
                          <p:cTn id="270" fill="hold">
                            <p:stCondLst>
                              <p:cond delay="0"/>
                            </p:stCondLst>
                            <p:childTnLst>
                              <p:par>
                                <p:cTn id="271" presetID="1" presetClass="entr" presetSubtype="0" fill="hold" nodeType="withEffect">
                                  <p:stCondLst>
                                    <p:cond delay="0"/>
                                  </p:stCondLst>
                                  <p:childTnLst>
                                    <p:set>
                                      <p:cBhvr>
                                        <p:cTn id="272" dur="1" fill="hold">
                                          <p:stCondLst>
                                            <p:cond delay="0"/>
                                          </p:stCondLst>
                                        </p:cTn>
                                        <p:tgtEl>
                                          <p:spTgt spid="205"/>
                                        </p:tgtEl>
                                        <p:attrNameLst>
                                          <p:attrName>style.visibility</p:attrName>
                                        </p:attrNameLst>
                                      </p:cBhvr>
                                      <p:to>
                                        <p:strVal val="visible"/>
                                      </p:to>
                                    </p:set>
                                  </p:childTnLst>
                                </p:cTn>
                              </p:par>
                              <p:par>
                                <p:cTn id="273" presetID="1" presetClass="exit" presetSubtype="0" fill="hold" nodeType="withEffect">
                                  <p:stCondLst>
                                    <p:cond delay="0"/>
                                  </p:stCondLst>
                                  <p:childTnLst>
                                    <p:set>
                                      <p:cBhvr>
                                        <p:cTn id="274" dur="1" fill="hold">
                                          <p:stCondLst>
                                            <p:cond delay="0"/>
                                          </p:stCondLst>
                                        </p:cTn>
                                        <p:tgtEl>
                                          <p:spTgt spid="206"/>
                                        </p:tgtEl>
                                        <p:attrNameLst>
                                          <p:attrName>style.visibility</p:attrName>
                                        </p:attrNameLst>
                                      </p:cBhvr>
                                      <p:to>
                                        <p:strVal val="hidden"/>
                                      </p:to>
                                    </p:set>
                                  </p:childTnLst>
                                </p:cTn>
                              </p:par>
                            </p:childTnLst>
                          </p:cTn>
                        </p:par>
                      </p:childTnLst>
                    </p:cTn>
                  </p:par>
                </p:childTnLst>
              </p:cTn>
              <p:nextCondLst>
                <p:cond evt="onClick" delay="0">
                  <p:tgtEl>
                    <p:spTgt spid="206"/>
                  </p:tgtEl>
                </p:cond>
              </p:nextCondLst>
            </p:seq>
            <p:seq concurrent="1" nextAc="seek">
              <p:cTn id="275" restart="whenNotActive" fill="hold" evtFilter="cancelBubble" nodeType="interactiveSeq">
                <p:stCondLst>
                  <p:cond evt="onClick" delay="0">
                    <p:tgtEl>
                      <p:spTgt spid="205"/>
                    </p:tgtEl>
                  </p:cond>
                </p:stCondLst>
                <p:endSync evt="end" delay="0">
                  <p:rtn val="all"/>
                </p:endSync>
                <p:childTnLst>
                  <p:par>
                    <p:cTn id="276" fill="hold">
                      <p:stCondLst>
                        <p:cond delay="0"/>
                      </p:stCondLst>
                      <p:childTnLst>
                        <p:par>
                          <p:cTn id="277" fill="hold">
                            <p:stCondLst>
                              <p:cond delay="0"/>
                            </p:stCondLst>
                            <p:childTnLst>
                              <p:par>
                                <p:cTn id="278" presetID="1" presetClass="entr" presetSubtype="0" fill="hold" nodeType="withEffect">
                                  <p:stCondLst>
                                    <p:cond delay="0"/>
                                  </p:stCondLst>
                                  <p:childTnLst>
                                    <p:set>
                                      <p:cBhvr>
                                        <p:cTn id="279" dur="1" fill="hold">
                                          <p:stCondLst>
                                            <p:cond delay="0"/>
                                          </p:stCondLst>
                                        </p:cTn>
                                        <p:tgtEl>
                                          <p:spTgt spid="214"/>
                                        </p:tgtEl>
                                        <p:attrNameLst>
                                          <p:attrName>style.visibility</p:attrName>
                                        </p:attrNameLst>
                                      </p:cBhvr>
                                      <p:to>
                                        <p:strVal val="visible"/>
                                      </p:to>
                                    </p:set>
                                  </p:childTnLst>
                                </p:cTn>
                              </p:par>
                              <p:par>
                                <p:cTn id="280" presetID="1" presetClass="exit" presetSubtype="0" fill="hold" nodeType="withEffect">
                                  <p:stCondLst>
                                    <p:cond delay="0"/>
                                  </p:stCondLst>
                                  <p:childTnLst>
                                    <p:set>
                                      <p:cBhvr>
                                        <p:cTn id="281" dur="1" fill="hold">
                                          <p:stCondLst>
                                            <p:cond delay="0"/>
                                          </p:stCondLst>
                                        </p:cTn>
                                        <p:tgtEl>
                                          <p:spTgt spid="205"/>
                                        </p:tgtEl>
                                        <p:attrNameLst>
                                          <p:attrName>style.visibility</p:attrName>
                                        </p:attrNameLst>
                                      </p:cBhvr>
                                      <p:to>
                                        <p:strVal val="hidden"/>
                                      </p:to>
                                    </p:set>
                                  </p:childTnLst>
                                </p:cTn>
                              </p:par>
                            </p:childTnLst>
                          </p:cTn>
                        </p:par>
                      </p:childTnLst>
                    </p:cTn>
                  </p:par>
                </p:childTnLst>
              </p:cTn>
              <p:nextCondLst>
                <p:cond evt="onClick" delay="0">
                  <p:tgtEl>
                    <p:spTgt spid="205"/>
                  </p:tgtEl>
                </p:cond>
              </p:nextCondLst>
            </p:seq>
            <p:seq concurrent="1" nextAc="seek">
              <p:cTn id="282" restart="whenNotActive" fill="hold" evtFilter="cancelBubble" nodeType="interactiveSeq">
                <p:stCondLst>
                  <p:cond evt="onClick" delay="0">
                    <p:tgtEl>
                      <p:spTgt spid="224"/>
                    </p:tgtEl>
                  </p:cond>
                </p:stCondLst>
                <p:endSync evt="end" delay="0">
                  <p:rtn val="all"/>
                </p:endSync>
                <p:childTnLst>
                  <p:par>
                    <p:cTn id="283" fill="hold">
                      <p:stCondLst>
                        <p:cond delay="0"/>
                      </p:stCondLst>
                      <p:childTnLst>
                        <p:par>
                          <p:cTn id="284" fill="hold">
                            <p:stCondLst>
                              <p:cond delay="0"/>
                            </p:stCondLst>
                            <p:childTnLst>
                              <p:par>
                                <p:cTn id="285" presetID="1" presetClass="entr" presetSubtype="0" fill="hold" nodeType="withEffect">
                                  <p:stCondLst>
                                    <p:cond delay="0"/>
                                  </p:stCondLst>
                                  <p:childTnLst>
                                    <p:set>
                                      <p:cBhvr>
                                        <p:cTn id="286" dur="1" fill="hold">
                                          <p:stCondLst>
                                            <p:cond delay="0"/>
                                          </p:stCondLst>
                                        </p:cTn>
                                        <p:tgtEl>
                                          <p:spTgt spid="223"/>
                                        </p:tgtEl>
                                        <p:attrNameLst>
                                          <p:attrName>style.visibility</p:attrName>
                                        </p:attrNameLst>
                                      </p:cBhvr>
                                      <p:to>
                                        <p:strVal val="visible"/>
                                      </p:to>
                                    </p:set>
                                  </p:childTnLst>
                                </p:cTn>
                              </p:par>
                              <p:par>
                                <p:cTn id="287" presetID="1" presetClass="exit" presetSubtype="0" fill="hold" nodeType="withEffect">
                                  <p:stCondLst>
                                    <p:cond delay="0"/>
                                  </p:stCondLst>
                                  <p:childTnLst>
                                    <p:set>
                                      <p:cBhvr>
                                        <p:cTn id="288" dur="1" fill="hold">
                                          <p:stCondLst>
                                            <p:cond delay="0"/>
                                          </p:stCondLst>
                                        </p:cTn>
                                        <p:tgtEl>
                                          <p:spTgt spid="224"/>
                                        </p:tgtEl>
                                        <p:attrNameLst>
                                          <p:attrName>style.visibility</p:attrName>
                                        </p:attrNameLst>
                                      </p:cBhvr>
                                      <p:to>
                                        <p:strVal val="hidden"/>
                                      </p:to>
                                    </p:set>
                                  </p:childTnLst>
                                </p:cTn>
                              </p:par>
                            </p:childTnLst>
                          </p:cTn>
                        </p:par>
                      </p:childTnLst>
                    </p:cTn>
                  </p:par>
                </p:childTnLst>
              </p:cTn>
              <p:nextCondLst>
                <p:cond evt="onClick" delay="0">
                  <p:tgtEl>
                    <p:spTgt spid="224"/>
                  </p:tgtEl>
                </p:cond>
              </p:nextCondLst>
            </p:seq>
            <p:seq concurrent="1" nextAc="seek">
              <p:cTn id="289" restart="whenNotActive" fill="hold" evtFilter="cancelBubble" nodeType="interactiveSeq">
                <p:stCondLst>
                  <p:cond evt="onClick" delay="0">
                    <p:tgtEl>
                      <p:spTgt spid="223"/>
                    </p:tgtEl>
                  </p:cond>
                </p:stCondLst>
                <p:endSync evt="end" delay="0">
                  <p:rtn val="all"/>
                </p:endSync>
                <p:childTnLst>
                  <p:par>
                    <p:cTn id="290" fill="hold">
                      <p:stCondLst>
                        <p:cond delay="0"/>
                      </p:stCondLst>
                      <p:childTnLst>
                        <p:par>
                          <p:cTn id="291" fill="hold">
                            <p:stCondLst>
                              <p:cond delay="0"/>
                            </p:stCondLst>
                            <p:childTnLst>
                              <p:par>
                                <p:cTn id="292" presetID="1" presetClass="entr" presetSubtype="0" fill="hold" nodeType="withEffect">
                                  <p:stCondLst>
                                    <p:cond delay="0"/>
                                  </p:stCondLst>
                                  <p:childTnLst>
                                    <p:set>
                                      <p:cBhvr>
                                        <p:cTn id="293" dur="1" fill="hold">
                                          <p:stCondLst>
                                            <p:cond delay="0"/>
                                          </p:stCondLst>
                                        </p:cTn>
                                        <p:tgtEl>
                                          <p:spTgt spid="222"/>
                                        </p:tgtEl>
                                        <p:attrNameLst>
                                          <p:attrName>style.visibility</p:attrName>
                                        </p:attrNameLst>
                                      </p:cBhvr>
                                      <p:to>
                                        <p:strVal val="visible"/>
                                      </p:to>
                                    </p:set>
                                  </p:childTnLst>
                                </p:cTn>
                              </p:par>
                              <p:par>
                                <p:cTn id="294" presetID="1" presetClass="exit" presetSubtype="0" fill="hold" nodeType="withEffect">
                                  <p:stCondLst>
                                    <p:cond delay="0"/>
                                  </p:stCondLst>
                                  <p:childTnLst>
                                    <p:set>
                                      <p:cBhvr>
                                        <p:cTn id="295" dur="1" fill="hold">
                                          <p:stCondLst>
                                            <p:cond delay="0"/>
                                          </p:stCondLst>
                                        </p:cTn>
                                        <p:tgtEl>
                                          <p:spTgt spid="223"/>
                                        </p:tgtEl>
                                        <p:attrNameLst>
                                          <p:attrName>style.visibility</p:attrName>
                                        </p:attrNameLst>
                                      </p:cBhvr>
                                      <p:to>
                                        <p:strVal val="hidden"/>
                                      </p:to>
                                    </p:set>
                                  </p:childTnLst>
                                </p:cTn>
                              </p:par>
                            </p:childTnLst>
                          </p:cTn>
                        </p:par>
                      </p:childTnLst>
                    </p:cTn>
                  </p:par>
                </p:childTnLst>
              </p:cTn>
              <p:nextCondLst>
                <p:cond evt="onClick" delay="0">
                  <p:tgtEl>
                    <p:spTgt spid="223"/>
                  </p:tgtEl>
                </p:cond>
              </p:nextCondLst>
            </p:seq>
            <p:seq concurrent="1" nextAc="seek">
              <p:cTn id="296" restart="whenNotActive" fill="hold" evtFilter="cancelBubble" nodeType="interactiveSeq">
                <p:stCondLst>
                  <p:cond evt="onClick" delay="0">
                    <p:tgtEl>
                      <p:spTgt spid="222"/>
                    </p:tgtEl>
                  </p:cond>
                </p:stCondLst>
                <p:endSync evt="end" delay="0">
                  <p:rtn val="all"/>
                </p:endSync>
                <p:childTnLst>
                  <p:par>
                    <p:cTn id="297" fill="hold">
                      <p:stCondLst>
                        <p:cond delay="0"/>
                      </p:stCondLst>
                      <p:childTnLst>
                        <p:par>
                          <p:cTn id="298" fill="hold">
                            <p:stCondLst>
                              <p:cond delay="0"/>
                            </p:stCondLst>
                            <p:childTnLst>
                              <p:par>
                                <p:cTn id="299" presetID="1" presetClass="entr" presetSubtype="0" fill="hold" nodeType="withEffect">
                                  <p:stCondLst>
                                    <p:cond delay="0"/>
                                  </p:stCondLst>
                                  <p:childTnLst>
                                    <p:set>
                                      <p:cBhvr>
                                        <p:cTn id="300" dur="1" fill="hold">
                                          <p:stCondLst>
                                            <p:cond delay="0"/>
                                          </p:stCondLst>
                                        </p:cTn>
                                        <p:tgtEl>
                                          <p:spTgt spid="221"/>
                                        </p:tgtEl>
                                        <p:attrNameLst>
                                          <p:attrName>style.visibility</p:attrName>
                                        </p:attrNameLst>
                                      </p:cBhvr>
                                      <p:to>
                                        <p:strVal val="visible"/>
                                      </p:to>
                                    </p:set>
                                  </p:childTnLst>
                                </p:cTn>
                              </p:par>
                              <p:par>
                                <p:cTn id="301" presetID="1" presetClass="exit" presetSubtype="0" fill="hold" nodeType="withEffect">
                                  <p:stCondLst>
                                    <p:cond delay="0"/>
                                  </p:stCondLst>
                                  <p:childTnLst>
                                    <p:set>
                                      <p:cBhvr>
                                        <p:cTn id="302" dur="1" fill="hold">
                                          <p:stCondLst>
                                            <p:cond delay="0"/>
                                          </p:stCondLst>
                                        </p:cTn>
                                        <p:tgtEl>
                                          <p:spTgt spid="222"/>
                                        </p:tgtEl>
                                        <p:attrNameLst>
                                          <p:attrName>style.visibility</p:attrName>
                                        </p:attrNameLst>
                                      </p:cBhvr>
                                      <p:to>
                                        <p:strVal val="hidden"/>
                                      </p:to>
                                    </p:set>
                                  </p:childTnLst>
                                </p:cTn>
                              </p:par>
                            </p:childTnLst>
                          </p:cTn>
                        </p:par>
                      </p:childTnLst>
                    </p:cTn>
                  </p:par>
                </p:childTnLst>
              </p:cTn>
              <p:nextCondLst>
                <p:cond evt="onClick" delay="0">
                  <p:tgtEl>
                    <p:spTgt spid="222"/>
                  </p:tgtEl>
                </p:cond>
              </p:nextCondLst>
            </p:seq>
            <p:seq concurrent="1" nextAc="seek">
              <p:cTn id="303" restart="whenNotActive" fill="hold" evtFilter="cancelBubble" nodeType="interactiveSeq">
                <p:stCondLst>
                  <p:cond evt="onClick" delay="0">
                    <p:tgtEl>
                      <p:spTgt spid="221"/>
                    </p:tgtEl>
                  </p:cond>
                </p:stCondLst>
                <p:endSync evt="end" delay="0">
                  <p:rtn val="all"/>
                </p:endSync>
                <p:childTnLst>
                  <p:par>
                    <p:cTn id="304" fill="hold">
                      <p:stCondLst>
                        <p:cond delay="0"/>
                      </p:stCondLst>
                      <p:childTnLst>
                        <p:par>
                          <p:cTn id="305" fill="hold">
                            <p:stCondLst>
                              <p:cond delay="0"/>
                            </p:stCondLst>
                            <p:childTnLst>
                              <p:par>
                                <p:cTn id="306" presetID="1" presetClass="entr" presetSubtype="0" fill="hold" nodeType="withEffect">
                                  <p:stCondLst>
                                    <p:cond delay="0"/>
                                  </p:stCondLst>
                                  <p:childTnLst>
                                    <p:set>
                                      <p:cBhvr>
                                        <p:cTn id="307" dur="1" fill="hold">
                                          <p:stCondLst>
                                            <p:cond delay="0"/>
                                          </p:stCondLst>
                                        </p:cTn>
                                        <p:tgtEl>
                                          <p:spTgt spid="220"/>
                                        </p:tgtEl>
                                        <p:attrNameLst>
                                          <p:attrName>style.visibility</p:attrName>
                                        </p:attrNameLst>
                                      </p:cBhvr>
                                      <p:to>
                                        <p:strVal val="visible"/>
                                      </p:to>
                                    </p:set>
                                  </p:childTnLst>
                                </p:cTn>
                              </p:par>
                              <p:par>
                                <p:cTn id="308" presetID="1" presetClass="exit" presetSubtype="0" fill="hold" nodeType="withEffect">
                                  <p:stCondLst>
                                    <p:cond delay="0"/>
                                  </p:stCondLst>
                                  <p:childTnLst>
                                    <p:set>
                                      <p:cBhvr>
                                        <p:cTn id="309" dur="1" fill="hold">
                                          <p:stCondLst>
                                            <p:cond delay="0"/>
                                          </p:stCondLst>
                                        </p:cTn>
                                        <p:tgtEl>
                                          <p:spTgt spid="221"/>
                                        </p:tgtEl>
                                        <p:attrNameLst>
                                          <p:attrName>style.visibility</p:attrName>
                                        </p:attrNameLst>
                                      </p:cBhvr>
                                      <p:to>
                                        <p:strVal val="hidden"/>
                                      </p:to>
                                    </p:set>
                                  </p:childTnLst>
                                </p:cTn>
                              </p:par>
                            </p:childTnLst>
                          </p:cTn>
                        </p:par>
                      </p:childTnLst>
                    </p:cTn>
                  </p:par>
                </p:childTnLst>
              </p:cTn>
              <p:nextCondLst>
                <p:cond evt="onClick" delay="0">
                  <p:tgtEl>
                    <p:spTgt spid="221"/>
                  </p:tgtEl>
                </p:cond>
              </p:nextCondLst>
            </p:seq>
            <p:seq concurrent="1" nextAc="seek">
              <p:cTn id="310" restart="whenNotActive" fill="hold" evtFilter="cancelBubble" nodeType="interactiveSeq">
                <p:stCondLst>
                  <p:cond evt="onClick" delay="0">
                    <p:tgtEl>
                      <p:spTgt spid="220"/>
                    </p:tgtEl>
                  </p:cond>
                </p:stCondLst>
                <p:endSync evt="end" delay="0">
                  <p:rtn val="all"/>
                </p:endSync>
                <p:childTnLst>
                  <p:par>
                    <p:cTn id="311" fill="hold">
                      <p:stCondLst>
                        <p:cond delay="0"/>
                      </p:stCondLst>
                      <p:childTnLst>
                        <p:par>
                          <p:cTn id="312" fill="hold">
                            <p:stCondLst>
                              <p:cond delay="0"/>
                            </p:stCondLst>
                            <p:childTnLst>
                              <p:par>
                                <p:cTn id="313" presetID="1" presetClass="entr" presetSubtype="0" fill="hold" nodeType="withEffect">
                                  <p:stCondLst>
                                    <p:cond delay="0"/>
                                  </p:stCondLst>
                                  <p:childTnLst>
                                    <p:set>
                                      <p:cBhvr>
                                        <p:cTn id="314" dur="1" fill="hold">
                                          <p:stCondLst>
                                            <p:cond delay="0"/>
                                          </p:stCondLst>
                                        </p:cTn>
                                        <p:tgtEl>
                                          <p:spTgt spid="219"/>
                                        </p:tgtEl>
                                        <p:attrNameLst>
                                          <p:attrName>style.visibility</p:attrName>
                                        </p:attrNameLst>
                                      </p:cBhvr>
                                      <p:to>
                                        <p:strVal val="visible"/>
                                      </p:to>
                                    </p:set>
                                  </p:childTnLst>
                                </p:cTn>
                              </p:par>
                              <p:par>
                                <p:cTn id="315" presetID="1" presetClass="exit" presetSubtype="0" fill="hold" nodeType="withEffect">
                                  <p:stCondLst>
                                    <p:cond delay="0"/>
                                  </p:stCondLst>
                                  <p:childTnLst>
                                    <p:set>
                                      <p:cBhvr>
                                        <p:cTn id="316" dur="1" fill="hold">
                                          <p:stCondLst>
                                            <p:cond delay="0"/>
                                          </p:stCondLst>
                                        </p:cTn>
                                        <p:tgtEl>
                                          <p:spTgt spid="220"/>
                                        </p:tgtEl>
                                        <p:attrNameLst>
                                          <p:attrName>style.visibility</p:attrName>
                                        </p:attrNameLst>
                                      </p:cBhvr>
                                      <p:to>
                                        <p:strVal val="hidden"/>
                                      </p:to>
                                    </p:set>
                                  </p:childTnLst>
                                </p:cTn>
                              </p:par>
                            </p:childTnLst>
                          </p:cTn>
                        </p:par>
                      </p:childTnLst>
                    </p:cTn>
                  </p:par>
                </p:childTnLst>
              </p:cTn>
              <p:nextCondLst>
                <p:cond evt="onClick" delay="0">
                  <p:tgtEl>
                    <p:spTgt spid="220"/>
                  </p:tgtEl>
                </p:cond>
              </p:nextCondLst>
            </p:seq>
            <p:seq concurrent="1" nextAc="seek">
              <p:cTn id="317" restart="whenNotActive" fill="hold" evtFilter="cancelBubble" nodeType="interactiveSeq">
                <p:stCondLst>
                  <p:cond evt="onClick" delay="0">
                    <p:tgtEl>
                      <p:spTgt spid="219"/>
                    </p:tgtEl>
                  </p:cond>
                </p:stCondLst>
                <p:endSync evt="end" delay="0">
                  <p:rtn val="all"/>
                </p:endSync>
                <p:childTnLst>
                  <p:par>
                    <p:cTn id="318" fill="hold">
                      <p:stCondLst>
                        <p:cond delay="0"/>
                      </p:stCondLst>
                      <p:childTnLst>
                        <p:par>
                          <p:cTn id="319" fill="hold">
                            <p:stCondLst>
                              <p:cond delay="0"/>
                            </p:stCondLst>
                            <p:childTnLst>
                              <p:par>
                                <p:cTn id="320" presetID="1" presetClass="entr" presetSubtype="0" fill="hold" nodeType="withEffect">
                                  <p:stCondLst>
                                    <p:cond delay="0"/>
                                  </p:stCondLst>
                                  <p:childTnLst>
                                    <p:set>
                                      <p:cBhvr>
                                        <p:cTn id="321" dur="1" fill="hold">
                                          <p:stCondLst>
                                            <p:cond delay="0"/>
                                          </p:stCondLst>
                                        </p:cTn>
                                        <p:tgtEl>
                                          <p:spTgt spid="218"/>
                                        </p:tgtEl>
                                        <p:attrNameLst>
                                          <p:attrName>style.visibility</p:attrName>
                                        </p:attrNameLst>
                                      </p:cBhvr>
                                      <p:to>
                                        <p:strVal val="visible"/>
                                      </p:to>
                                    </p:set>
                                  </p:childTnLst>
                                </p:cTn>
                              </p:par>
                              <p:par>
                                <p:cTn id="322" presetID="1" presetClass="exit" presetSubtype="0" fill="hold" nodeType="withEffect">
                                  <p:stCondLst>
                                    <p:cond delay="0"/>
                                  </p:stCondLst>
                                  <p:childTnLst>
                                    <p:set>
                                      <p:cBhvr>
                                        <p:cTn id="323" dur="1" fill="hold">
                                          <p:stCondLst>
                                            <p:cond delay="0"/>
                                          </p:stCondLst>
                                        </p:cTn>
                                        <p:tgtEl>
                                          <p:spTgt spid="219"/>
                                        </p:tgtEl>
                                        <p:attrNameLst>
                                          <p:attrName>style.visibility</p:attrName>
                                        </p:attrNameLst>
                                      </p:cBhvr>
                                      <p:to>
                                        <p:strVal val="hidden"/>
                                      </p:to>
                                    </p:set>
                                  </p:childTnLst>
                                </p:cTn>
                              </p:par>
                            </p:childTnLst>
                          </p:cTn>
                        </p:par>
                      </p:childTnLst>
                    </p:cTn>
                  </p:par>
                </p:childTnLst>
              </p:cTn>
              <p:nextCondLst>
                <p:cond evt="onClick" delay="0">
                  <p:tgtEl>
                    <p:spTgt spid="219"/>
                  </p:tgtEl>
                </p:cond>
              </p:nextCondLst>
            </p:seq>
            <p:seq concurrent="1" nextAc="seek">
              <p:cTn id="324" restart="whenNotActive" fill="hold" evtFilter="cancelBubble" nodeType="interactiveSeq">
                <p:stCondLst>
                  <p:cond evt="onClick" delay="0">
                    <p:tgtEl>
                      <p:spTgt spid="218"/>
                    </p:tgtEl>
                  </p:cond>
                </p:stCondLst>
                <p:endSync evt="end" delay="0">
                  <p:rtn val="all"/>
                </p:endSync>
                <p:childTnLst>
                  <p:par>
                    <p:cTn id="325" fill="hold">
                      <p:stCondLst>
                        <p:cond delay="0"/>
                      </p:stCondLst>
                      <p:childTnLst>
                        <p:par>
                          <p:cTn id="326" fill="hold">
                            <p:stCondLst>
                              <p:cond delay="0"/>
                            </p:stCondLst>
                            <p:childTnLst>
                              <p:par>
                                <p:cTn id="327" presetID="1" presetClass="entr" presetSubtype="0" fill="hold" nodeType="withEffect">
                                  <p:stCondLst>
                                    <p:cond delay="0"/>
                                  </p:stCondLst>
                                  <p:childTnLst>
                                    <p:set>
                                      <p:cBhvr>
                                        <p:cTn id="328" dur="1" fill="hold">
                                          <p:stCondLst>
                                            <p:cond delay="0"/>
                                          </p:stCondLst>
                                        </p:cTn>
                                        <p:tgtEl>
                                          <p:spTgt spid="217"/>
                                        </p:tgtEl>
                                        <p:attrNameLst>
                                          <p:attrName>style.visibility</p:attrName>
                                        </p:attrNameLst>
                                      </p:cBhvr>
                                      <p:to>
                                        <p:strVal val="visible"/>
                                      </p:to>
                                    </p:set>
                                  </p:childTnLst>
                                </p:cTn>
                              </p:par>
                              <p:par>
                                <p:cTn id="329" presetID="1" presetClass="exit" presetSubtype="0" fill="hold" nodeType="withEffect">
                                  <p:stCondLst>
                                    <p:cond delay="0"/>
                                  </p:stCondLst>
                                  <p:childTnLst>
                                    <p:set>
                                      <p:cBhvr>
                                        <p:cTn id="330" dur="1" fill="hold">
                                          <p:stCondLst>
                                            <p:cond delay="0"/>
                                          </p:stCondLst>
                                        </p:cTn>
                                        <p:tgtEl>
                                          <p:spTgt spid="218"/>
                                        </p:tgtEl>
                                        <p:attrNameLst>
                                          <p:attrName>style.visibility</p:attrName>
                                        </p:attrNameLst>
                                      </p:cBhvr>
                                      <p:to>
                                        <p:strVal val="hidden"/>
                                      </p:to>
                                    </p:set>
                                  </p:childTnLst>
                                </p:cTn>
                              </p:par>
                            </p:childTnLst>
                          </p:cTn>
                        </p:par>
                      </p:childTnLst>
                    </p:cTn>
                  </p:par>
                </p:childTnLst>
              </p:cTn>
              <p:nextCondLst>
                <p:cond evt="onClick" delay="0">
                  <p:tgtEl>
                    <p:spTgt spid="218"/>
                  </p:tgtEl>
                </p:cond>
              </p:nextCondLst>
            </p:seq>
            <p:seq concurrent="1" nextAc="seek">
              <p:cTn id="331" restart="whenNotActive" fill="hold" evtFilter="cancelBubble" nodeType="interactiveSeq">
                <p:stCondLst>
                  <p:cond evt="onClick" delay="0">
                    <p:tgtEl>
                      <p:spTgt spid="217"/>
                    </p:tgtEl>
                  </p:cond>
                </p:stCondLst>
                <p:endSync evt="end" delay="0">
                  <p:rtn val="all"/>
                </p:endSync>
                <p:childTnLst>
                  <p:par>
                    <p:cTn id="332" fill="hold">
                      <p:stCondLst>
                        <p:cond delay="0"/>
                      </p:stCondLst>
                      <p:childTnLst>
                        <p:par>
                          <p:cTn id="333" fill="hold">
                            <p:stCondLst>
                              <p:cond delay="0"/>
                            </p:stCondLst>
                            <p:childTnLst>
                              <p:par>
                                <p:cTn id="334" presetID="1" presetClass="entr" presetSubtype="0" fill="hold" nodeType="withEffect">
                                  <p:stCondLst>
                                    <p:cond delay="0"/>
                                  </p:stCondLst>
                                  <p:childTnLst>
                                    <p:set>
                                      <p:cBhvr>
                                        <p:cTn id="335" dur="1" fill="hold">
                                          <p:stCondLst>
                                            <p:cond delay="0"/>
                                          </p:stCondLst>
                                        </p:cTn>
                                        <p:tgtEl>
                                          <p:spTgt spid="216"/>
                                        </p:tgtEl>
                                        <p:attrNameLst>
                                          <p:attrName>style.visibility</p:attrName>
                                        </p:attrNameLst>
                                      </p:cBhvr>
                                      <p:to>
                                        <p:strVal val="visible"/>
                                      </p:to>
                                    </p:set>
                                  </p:childTnLst>
                                </p:cTn>
                              </p:par>
                              <p:par>
                                <p:cTn id="336" presetID="1" presetClass="exit" presetSubtype="0" fill="hold" nodeType="withEffect">
                                  <p:stCondLst>
                                    <p:cond delay="0"/>
                                  </p:stCondLst>
                                  <p:childTnLst>
                                    <p:set>
                                      <p:cBhvr>
                                        <p:cTn id="337" dur="1" fill="hold">
                                          <p:stCondLst>
                                            <p:cond delay="0"/>
                                          </p:stCondLst>
                                        </p:cTn>
                                        <p:tgtEl>
                                          <p:spTgt spid="217"/>
                                        </p:tgtEl>
                                        <p:attrNameLst>
                                          <p:attrName>style.visibility</p:attrName>
                                        </p:attrNameLst>
                                      </p:cBhvr>
                                      <p:to>
                                        <p:strVal val="hidden"/>
                                      </p:to>
                                    </p:set>
                                  </p:childTnLst>
                                </p:cTn>
                              </p:par>
                            </p:childTnLst>
                          </p:cTn>
                        </p:par>
                      </p:childTnLst>
                    </p:cTn>
                  </p:par>
                </p:childTnLst>
              </p:cTn>
              <p:nextCondLst>
                <p:cond evt="onClick" delay="0">
                  <p:tgtEl>
                    <p:spTgt spid="217"/>
                  </p:tgtEl>
                </p:cond>
              </p:nextCondLst>
            </p:seq>
            <p:seq concurrent="1" nextAc="seek">
              <p:cTn id="338" restart="whenNotActive" fill="hold" evtFilter="cancelBubble" nodeType="interactiveSeq">
                <p:stCondLst>
                  <p:cond evt="onClick" delay="0">
                    <p:tgtEl>
                      <p:spTgt spid="216"/>
                    </p:tgtEl>
                  </p:cond>
                </p:stCondLst>
                <p:endSync evt="end" delay="0">
                  <p:rtn val="all"/>
                </p:endSync>
                <p:childTnLst>
                  <p:par>
                    <p:cTn id="339" fill="hold">
                      <p:stCondLst>
                        <p:cond delay="0"/>
                      </p:stCondLst>
                      <p:childTnLst>
                        <p:par>
                          <p:cTn id="340" fill="hold">
                            <p:stCondLst>
                              <p:cond delay="0"/>
                            </p:stCondLst>
                            <p:childTnLst>
                              <p:par>
                                <p:cTn id="341" presetID="1" presetClass="entr" presetSubtype="0" fill="hold" nodeType="withEffect">
                                  <p:stCondLst>
                                    <p:cond delay="0"/>
                                  </p:stCondLst>
                                  <p:childTnLst>
                                    <p:set>
                                      <p:cBhvr>
                                        <p:cTn id="342" dur="1" fill="hold">
                                          <p:stCondLst>
                                            <p:cond delay="0"/>
                                          </p:stCondLst>
                                        </p:cTn>
                                        <p:tgtEl>
                                          <p:spTgt spid="215"/>
                                        </p:tgtEl>
                                        <p:attrNameLst>
                                          <p:attrName>style.visibility</p:attrName>
                                        </p:attrNameLst>
                                      </p:cBhvr>
                                      <p:to>
                                        <p:strVal val="visible"/>
                                      </p:to>
                                    </p:set>
                                  </p:childTnLst>
                                </p:cTn>
                              </p:par>
                              <p:par>
                                <p:cTn id="343" presetID="1" presetClass="exit" presetSubtype="0" fill="hold" nodeType="withEffect">
                                  <p:stCondLst>
                                    <p:cond delay="0"/>
                                  </p:stCondLst>
                                  <p:childTnLst>
                                    <p:set>
                                      <p:cBhvr>
                                        <p:cTn id="344" dur="1" fill="hold">
                                          <p:stCondLst>
                                            <p:cond delay="0"/>
                                          </p:stCondLst>
                                        </p:cTn>
                                        <p:tgtEl>
                                          <p:spTgt spid="216"/>
                                        </p:tgtEl>
                                        <p:attrNameLst>
                                          <p:attrName>style.visibility</p:attrName>
                                        </p:attrNameLst>
                                      </p:cBhvr>
                                      <p:to>
                                        <p:strVal val="hidden"/>
                                      </p:to>
                                    </p:set>
                                  </p:childTnLst>
                                </p:cTn>
                              </p:par>
                            </p:childTnLst>
                          </p:cTn>
                        </p:par>
                      </p:childTnLst>
                    </p:cTn>
                  </p:par>
                </p:childTnLst>
              </p:cTn>
              <p:nextCondLst>
                <p:cond evt="onClick" delay="0">
                  <p:tgtEl>
                    <p:spTgt spid="216"/>
                  </p:tgtEl>
                </p:cond>
              </p:nextCondLst>
            </p:seq>
            <p:seq concurrent="1" nextAc="seek">
              <p:cTn id="345" restart="whenNotActive" fill="hold" evtFilter="cancelBubble" nodeType="interactiveSeq">
                <p:stCondLst>
                  <p:cond evt="onClick" delay="0">
                    <p:tgtEl>
                      <p:spTgt spid="215"/>
                    </p:tgtEl>
                  </p:cond>
                </p:stCondLst>
                <p:endSync evt="end" delay="0">
                  <p:rtn val="all"/>
                </p:endSync>
                <p:childTnLst>
                  <p:par>
                    <p:cTn id="346" fill="hold">
                      <p:stCondLst>
                        <p:cond delay="0"/>
                      </p:stCondLst>
                      <p:childTnLst>
                        <p:par>
                          <p:cTn id="347" fill="hold">
                            <p:stCondLst>
                              <p:cond delay="0"/>
                            </p:stCondLst>
                            <p:childTnLst>
                              <p:par>
                                <p:cTn id="348" presetID="1" presetClass="entr" presetSubtype="0" fill="hold" nodeType="withEffect">
                                  <p:stCondLst>
                                    <p:cond delay="0"/>
                                  </p:stCondLst>
                                  <p:childTnLst>
                                    <p:set>
                                      <p:cBhvr>
                                        <p:cTn id="349" dur="1" fill="hold">
                                          <p:stCondLst>
                                            <p:cond delay="0"/>
                                          </p:stCondLst>
                                        </p:cTn>
                                        <p:tgtEl>
                                          <p:spTgt spid="224"/>
                                        </p:tgtEl>
                                        <p:attrNameLst>
                                          <p:attrName>style.visibility</p:attrName>
                                        </p:attrNameLst>
                                      </p:cBhvr>
                                      <p:to>
                                        <p:strVal val="visible"/>
                                      </p:to>
                                    </p:set>
                                  </p:childTnLst>
                                </p:cTn>
                              </p:par>
                              <p:par>
                                <p:cTn id="350" presetID="1" presetClass="exit" presetSubtype="0" fill="hold" nodeType="withEffect">
                                  <p:stCondLst>
                                    <p:cond delay="0"/>
                                  </p:stCondLst>
                                  <p:childTnLst>
                                    <p:set>
                                      <p:cBhvr>
                                        <p:cTn id="351" dur="1" fill="hold">
                                          <p:stCondLst>
                                            <p:cond delay="0"/>
                                          </p:stCondLst>
                                        </p:cTn>
                                        <p:tgtEl>
                                          <p:spTgt spid="215"/>
                                        </p:tgtEl>
                                        <p:attrNameLst>
                                          <p:attrName>style.visibility</p:attrName>
                                        </p:attrNameLst>
                                      </p:cBhvr>
                                      <p:to>
                                        <p:strVal val="hidden"/>
                                      </p:to>
                                    </p:set>
                                  </p:childTnLst>
                                </p:cTn>
                              </p:par>
                            </p:childTnLst>
                          </p:cTn>
                        </p:par>
                      </p:childTnLst>
                    </p:cTn>
                  </p:par>
                </p:childTnLst>
              </p:cTn>
              <p:nextCondLst>
                <p:cond evt="onClick" delay="0">
                  <p:tgtEl>
                    <p:spTgt spid="215"/>
                  </p:tgtEl>
                </p:cond>
              </p:nextCondLst>
            </p:seq>
            <p:seq concurrent="1" nextAc="seek">
              <p:cTn id="352" restart="whenNotActive" fill="hold" evtFilter="cancelBubble" nodeType="interactiveSeq">
                <p:stCondLst>
                  <p:cond evt="onClick" delay="0">
                    <p:tgtEl>
                      <p:spTgt spid="234"/>
                    </p:tgtEl>
                  </p:cond>
                </p:stCondLst>
                <p:endSync evt="end" delay="0">
                  <p:rtn val="all"/>
                </p:endSync>
                <p:childTnLst>
                  <p:par>
                    <p:cTn id="353" fill="hold">
                      <p:stCondLst>
                        <p:cond delay="0"/>
                      </p:stCondLst>
                      <p:childTnLst>
                        <p:par>
                          <p:cTn id="354" fill="hold">
                            <p:stCondLst>
                              <p:cond delay="0"/>
                            </p:stCondLst>
                            <p:childTnLst>
                              <p:par>
                                <p:cTn id="355" presetID="1" presetClass="entr" presetSubtype="0" fill="hold" nodeType="withEffect">
                                  <p:stCondLst>
                                    <p:cond delay="0"/>
                                  </p:stCondLst>
                                  <p:childTnLst>
                                    <p:set>
                                      <p:cBhvr>
                                        <p:cTn id="356" dur="1" fill="hold">
                                          <p:stCondLst>
                                            <p:cond delay="0"/>
                                          </p:stCondLst>
                                        </p:cTn>
                                        <p:tgtEl>
                                          <p:spTgt spid="233"/>
                                        </p:tgtEl>
                                        <p:attrNameLst>
                                          <p:attrName>style.visibility</p:attrName>
                                        </p:attrNameLst>
                                      </p:cBhvr>
                                      <p:to>
                                        <p:strVal val="visible"/>
                                      </p:to>
                                    </p:set>
                                  </p:childTnLst>
                                </p:cTn>
                              </p:par>
                              <p:par>
                                <p:cTn id="357" presetID="1" presetClass="exit" presetSubtype="0" fill="hold" nodeType="withEffect">
                                  <p:stCondLst>
                                    <p:cond delay="0"/>
                                  </p:stCondLst>
                                  <p:childTnLst>
                                    <p:set>
                                      <p:cBhvr>
                                        <p:cTn id="358" dur="1" fill="hold">
                                          <p:stCondLst>
                                            <p:cond delay="0"/>
                                          </p:stCondLst>
                                        </p:cTn>
                                        <p:tgtEl>
                                          <p:spTgt spid="234"/>
                                        </p:tgtEl>
                                        <p:attrNameLst>
                                          <p:attrName>style.visibility</p:attrName>
                                        </p:attrNameLst>
                                      </p:cBhvr>
                                      <p:to>
                                        <p:strVal val="hidden"/>
                                      </p:to>
                                    </p:set>
                                  </p:childTnLst>
                                </p:cTn>
                              </p:par>
                            </p:childTnLst>
                          </p:cTn>
                        </p:par>
                      </p:childTnLst>
                    </p:cTn>
                  </p:par>
                </p:childTnLst>
              </p:cTn>
              <p:nextCondLst>
                <p:cond evt="onClick" delay="0">
                  <p:tgtEl>
                    <p:spTgt spid="234"/>
                  </p:tgtEl>
                </p:cond>
              </p:nextCondLst>
            </p:seq>
            <p:seq concurrent="1" nextAc="seek">
              <p:cTn id="359" restart="whenNotActive" fill="hold" evtFilter="cancelBubble" nodeType="interactiveSeq">
                <p:stCondLst>
                  <p:cond evt="onClick" delay="0">
                    <p:tgtEl>
                      <p:spTgt spid="233"/>
                    </p:tgtEl>
                  </p:cond>
                </p:stCondLst>
                <p:endSync evt="end" delay="0">
                  <p:rtn val="all"/>
                </p:endSync>
                <p:childTnLst>
                  <p:par>
                    <p:cTn id="360" fill="hold">
                      <p:stCondLst>
                        <p:cond delay="0"/>
                      </p:stCondLst>
                      <p:childTnLst>
                        <p:par>
                          <p:cTn id="361" fill="hold">
                            <p:stCondLst>
                              <p:cond delay="0"/>
                            </p:stCondLst>
                            <p:childTnLst>
                              <p:par>
                                <p:cTn id="362" presetID="1" presetClass="entr" presetSubtype="0" fill="hold" nodeType="withEffect">
                                  <p:stCondLst>
                                    <p:cond delay="0"/>
                                  </p:stCondLst>
                                  <p:childTnLst>
                                    <p:set>
                                      <p:cBhvr>
                                        <p:cTn id="363" dur="1" fill="hold">
                                          <p:stCondLst>
                                            <p:cond delay="0"/>
                                          </p:stCondLst>
                                        </p:cTn>
                                        <p:tgtEl>
                                          <p:spTgt spid="232"/>
                                        </p:tgtEl>
                                        <p:attrNameLst>
                                          <p:attrName>style.visibility</p:attrName>
                                        </p:attrNameLst>
                                      </p:cBhvr>
                                      <p:to>
                                        <p:strVal val="visible"/>
                                      </p:to>
                                    </p:set>
                                  </p:childTnLst>
                                </p:cTn>
                              </p:par>
                              <p:par>
                                <p:cTn id="364" presetID="1" presetClass="exit" presetSubtype="0" fill="hold" nodeType="withEffect">
                                  <p:stCondLst>
                                    <p:cond delay="0"/>
                                  </p:stCondLst>
                                  <p:childTnLst>
                                    <p:set>
                                      <p:cBhvr>
                                        <p:cTn id="365" dur="1" fill="hold">
                                          <p:stCondLst>
                                            <p:cond delay="0"/>
                                          </p:stCondLst>
                                        </p:cTn>
                                        <p:tgtEl>
                                          <p:spTgt spid="233"/>
                                        </p:tgtEl>
                                        <p:attrNameLst>
                                          <p:attrName>style.visibility</p:attrName>
                                        </p:attrNameLst>
                                      </p:cBhvr>
                                      <p:to>
                                        <p:strVal val="hidden"/>
                                      </p:to>
                                    </p:set>
                                  </p:childTnLst>
                                </p:cTn>
                              </p:par>
                            </p:childTnLst>
                          </p:cTn>
                        </p:par>
                      </p:childTnLst>
                    </p:cTn>
                  </p:par>
                </p:childTnLst>
              </p:cTn>
              <p:nextCondLst>
                <p:cond evt="onClick" delay="0">
                  <p:tgtEl>
                    <p:spTgt spid="233"/>
                  </p:tgtEl>
                </p:cond>
              </p:nextCondLst>
            </p:seq>
            <p:seq concurrent="1" nextAc="seek">
              <p:cTn id="366" restart="whenNotActive" fill="hold" evtFilter="cancelBubble" nodeType="interactiveSeq">
                <p:stCondLst>
                  <p:cond evt="onClick" delay="0">
                    <p:tgtEl>
                      <p:spTgt spid="232"/>
                    </p:tgtEl>
                  </p:cond>
                </p:stCondLst>
                <p:endSync evt="end" delay="0">
                  <p:rtn val="all"/>
                </p:endSync>
                <p:childTnLst>
                  <p:par>
                    <p:cTn id="367" fill="hold">
                      <p:stCondLst>
                        <p:cond delay="0"/>
                      </p:stCondLst>
                      <p:childTnLst>
                        <p:par>
                          <p:cTn id="368" fill="hold">
                            <p:stCondLst>
                              <p:cond delay="0"/>
                            </p:stCondLst>
                            <p:childTnLst>
                              <p:par>
                                <p:cTn id="369" presetID="1" presetClass="entr" presetSubtype="0" fill="hold" nodeType="withEffect">
                                  <p:stCondLst>
                                    <p:cond delay="0"/>
                                  </p:stCondLst>
                                  <p:childTnLst>
                                    <p:set>
                                      <p:cBhvr>
                                        <p:cTn id="370" dur="1" fill="hold">
                                          <p:stCondLst>
                                            <p:cond delay="0"/>
                                          </p:stCondLst>
                                        </p:cTn>
                                        <p:tgtEl>
                                          <p:spTgt spid="231"/>
                                        </p:tgtEl>
                                        <p:attrNameLst>
                                          <p:attrName>style.visibility</p:attrName>
                                        </p:attrNameLst>
                                      </p:cBhvr>
                                      <p:to>
                                        <p:strVal val="visible"/>
                                      </p:to>
                                    </p:set>
                                  </p:childTnLst>
                                </p:cTn>
                              </p:par>
                              <p:par>
                                <p:cTn id="371" presetID="1" presetClass="exit" presetSubtype="0" fill="hold" nodeType="withEffect">
                                  <p:stCondLst>
                                    <p:cond delay="0"/>
                                  </p:stCondLst>
                                  <p:childTnLst>
                                    <p:set>
                                      <p:cBhvr>
                                        <p:cTn id="372" dur="1" fill="hold">
                                          <p:stCondLst>
                                            <p:cond delay="0"/>
                                          </p:stCondLst>
                                        </p:cTn>
                                        <p:tgtEl>
                                          <p:spTgt spid="232"/>
                                        </p:tgtEl>
                                        <p:attrNameLst>
                                          <p:attrName>style.visibility</p:attrName>
                                        </p:attrNameLst>
                                      </p:cBhvr>
                                      <p:to>
                                        <p:strVal val="hidden"/>
                                      </p:to>
                                    </p:set>
                                  </p:childTnLst>
                                </p:cTn>
                              </p:par>
                            </p:childTnLst>
                          </p:cTn>
                        </p:par>
                      </p:childTnLst>
                    </p:cTn>
                  </p:par>
                </p:childTnLst>
              </p:cTn>
              <p:nextCondLst>
                <p:cond evt="onClick" delay="0">
                  <p:tgtEl>
                    <p:spTgt spid="232"/>
                  </p:tgtEl>
                </p:cond>
              </p:nextCondLst>
            </p:seq>
            <p:seq concurrent="1" nextAc="seek">
              <p:cTn id="373" restart="whenNotActive" fill="hold" evtFilter="cancelBubble" nodeType="interactiveSeq">
                <p:stCondLst>
                  <p:cond evt="onClick" delay="0">
                    <p:tgtEl>
                      <p:spTgt spid="231"/>
                    </p:tgtEl>
                  </p:cond>
                </p:stCondLst>
                <p:endSync evt="end" delay="0">
                  <p:rtn val="all"/>
                </p:endSync>
                <p:childTnLst>
                  <p:par>
                    <p:cTn id="374" fill="hold">
                      <p:stCondLst>
                        <p:cond delay="0"/>
                      </p:stCondLst>
                      <p:childTnLst>
                        <p:par>
                          <p:cTn id="375" fill="hold">
                            <p:stCondLst>
                              <p:cond delay="0"/>
                            </p:stCondLst>
                            <p:childTnLst>
                              <p:par>
                                <p:cTn id="376" presetID="1" presetClass="entr" presetSubtype="0" fill="hold" nodeType="withEffect">
                                  <p:stCondLst>
                                    <p:cond delay="0"/>
                                  </p:stCondLst>
                                  <p:childTnLst>
                                    <p:set>
                                      <p:cBhvr>
                                        <p:cTn id="377" dur="1" fill="hold">
                                          <p:stCondLst>
                                            <p:cond delay="0"/>
                                          </p:stCondLst>
                                        </p:cTn>
                                        <p:tgtEl>
                                          <p:spTgt spid="230"/>
                                        </p:tgtEl>
                                        <p:attrNameLst>
                                          <p:attrName>style.visibility</p:attrName>
                                        </p:attrNameLst>
                                      </p:cBhvr>
                                      <p:to>
                                        <p:strVal val="visible"/>
                                      </p:to>
                                    </p:set>
                                  </p:childTnLst>
                                </p:cTn>
                              </p:par>
                              <p:par>
                                <p:cTn id="378" presetID="1" presetClass="exit" presetSubtype="0" fill="hold" nodeType="withEffect">
                                  <p:stCondLst>
                                    <p:cond delay="0"/>
                                  </p:stCondLst>
                                  <p:childTnLst>
                                    <p:set>
                                      <p:cBhvr>
                                        <p:cTn id="379" dur="1" fill="hold">
                                          <p:stCondLst>
                                            <p:cond delay="0"/>
                                          </p:stCondLst>
                                        </p:cTn>
                                        <p:tgtEl>
                                          <p:spTgt spid="231"/>
                                        </p:tgtEl>
                                        <p:attrNameLst>
                                          <p:attrName>style.visibility</p:attrName>
                                        </p:attrNameLst>
                                      </p:cBhvr>
                                      <p:to>
                                        <p:strVal val="hidden"/>
                                      </p:to>
                                    </p:set>
                                  </p:childTnLst>
                                </p:cTn>
                              </p:par>
                            </p:childTnLst>
                          </p:cTn>
                        </p:par>
                      </p:childTnLst>
                    </p:cTn>
                  </p:par>
                </p:childTnLst>
              </p:cTn>
              <p:nextCondLst>
                <p:cond evt="onClick" delay="0">
                  <p:tgtEl>
                    <p:spTgt spid="231"/>
                  </p:tgtEl>
                </p:cond>
              </p:nextCondLst>
            </p:seq>
            <p:seq concurrent="1" nextAc="seek">
              <p:cTn id="380" restart="whenNotActive" fill="hold" evtFilter="cancelBubble" nodeType="interactiveSeq">
                <p:stCondLst>
                  <p:cond evt="onClick" delay="0">
                    <p:tgtEl>
                      <p:spTgt spid="230"/>
                    </p:tgtEl>
                  </p:cond>
                </p:stCondLst>
                <p:endSync evt="end" delay="0">
                  <p:rtn val="all"/>
                </p:endSync>
                <p:childTnLst>
                  <p:par>
                    <p:cTn id="381" fill="hold">
                      <p:stCondLst>
                        <p:cond delay="0"/>
                      </p:stCondLst>
                      <p:childTnLst>
                        <p:par>
                          <p:cTn id="382" fill="hold">
                            <p:stCondLst>
                              <p:cond delay="0"/>
                            </p:stCondLst>
                            <p:childTnLst>
                              <p:par>
                                <p:cTn id="383" presetID="1" presetClass="entr" presetSubtype="0" fill="hold" nodeType="withEffect">
                                  <p:stCondLst>
                                    <p:cond delay="0"/>
                                  </p:stCondLst>
                                  <p:childTnLst>
                                    <p:set>
                                      <p:cBhvr>
                                        <p:cTn id="384" dur="1" fill="hold">
                                          <p:stCondLst>
                                            <p:cond delay="0"/>
                                          </p:stCondLst>
                                        </p:cTn>
                                        <p:tgtEl>
                                          <p:spTgt spid="229"/>
                                        </p:tgtEl>
                                        <p:attrNameLst>
                                          <p:attrName>style.visibility</p:attrName>
                                        </p:attrNameLst>
                                      </p:cBhvr>
                                      <p:to>
                                        <p:strVal val="visible"/>
                                      </p:to>
                                    </p:set>
                                  </p:childTnLst>
                                </p:cTn>
                              </p:par>
                              <p:par>
                                <p:cTn id="385" presetID="1" presetClass="exit" presetSubtype="0" fill="hold" nodeType="withEffect">
                                  <p:stCondLst>
                                    <p:cond delay="0"/>
                                  </p:stCondLst>
                                  <p:childTnLst>
                                    <p:set>
                                      <p:cBhvr>
                                        <p:cTn id="386" dur="1" fill="hold">
                                          <p:stCondLst>
                                            <p:cond delay="0"/>
                                          </p:stCondLst>
                                        </p:cTn>
                                        <p:tgtEl>
                                          <p:spTgt spid="230"/>
                                        </p:tgtEl>
                                        <p:attrNameLst>
                                          <p:attrName>style.visibility</p:attrName>
                                        </p:attrNameLst>
                                      </p:cBhvr>
                                      <p:to>
                                        <p:strVal val="hidden"/>
                                      </p:to>
                                    </p:set>
                                  </p:childTnLst>
                                </p:cTn>
                              </p:par>
                            </p:childTnLst>
                          </p:cTn>
                        </p:par>
                      </p:childTnLst>
                    </p:cTn>
                  </p:par>
                </p:childTnLst>
              </p:cTn>
              <p:nextCondLst>
                <p:cond evt="onClick" delay="0">
                  <p:tgtEl>
                    <p:spTgt spid="230"/>
                  </p:tgtEl>
                </p:cond>
              </p:nextCondLst>
            </p:seq>
            <p:seq concurrent="1" nextAc="seek">
              <p:cTn id="387" restart="whenNotActive" fill="hold" evtFilter="cancelBubble" nodeType="interactiveSeq">
                <p:stCondLst>
                  <p:cond evt="onClick" delay="0">
                    <p:tgtEl>
                      <p:spTgt spid="229"/>
                    </p:tgtEl>
                  </p:cond>
                </p:stCondLst>
                <p:endSync evt="end" delay="0">
                  <p:rtn val="all"/>
                </p:endSync>
                <p:childTnLst>
                  <p:par>
                    <p:cTn id="388" fill="hold">
                      <p:stCondLst>
                        <p:cond delay="0"/>
                      </p:stCondLst>
                      <p:childTnLst>
                        <p:par>
                          <p:cTn id="389" fill="hold">
                            <p:stCondLst>
                              <p:cond delay="0"/>
                            </p:stCondLst>
                            <p:childTnLst>
                              <p:par>
                                <p:cTn id="390" presetID="1" presetClass="entr" presetSubtype="0" fill="hold" nodeType="withEffect">
                                  <p:stCondLst>
                                    <p:cond delay="0"/>
                                  </p:stCondLst>
                                  <p:childTnLst>
                                    <p:set>
                                      <p:cBhvr>
                                        <p:cTn id="391" dur="1" fill="hold">
                                          <p:stCondLst>
                                            <p:cond delay="0"/>
                                          </p:stCondLst>
                                        </p:cTn>
                                        <p:tgtEl>
                                          <p:spTgt spid="228"/>
                                        </p:tgtEl>
                                        <p:attrNameLst>
                                          <p:attrName>style.visibility</p:attrName>
                                        </p:attrNameLst>
                                      </p:cBhvr>
                                      <p:to>
                                        <p:strVal val="visible"/>
                                      </p:to>
                                    </p:set>
                                  </p:childTnLst>
                                </p:cTn>
                              </p:par>
                              <p:par>
                                <p:cTn id="392" presetID="1" presetClass="exit" presetSubtype="0" fill="hold" nodeType="withEffect">
                                  <p:stCondLst>
                                    <p:cond delay="0"/>
                                  </p:stCondLst>
                                  <p:childTnLst>
                                    <p:set>
                                      <p:cBhvr>
                                        <p:cTn id="393" dur="1" fill="hold">
                                          <p:stCondLst>
                                            <p:cond delay="0"/>
                                          </p:stCondLst>
                                        </p:cTn>
                                        <p:tgtEl>
                                          <p:spTgt spid="229"/>
                                        </p:tgtEl>
                                        <p:attrNameLst>
                                          <p:attrName>style.visibility</p:attrName>
                                        </p:attrNameLst>
                                      </p:cBhvr>
                                      <p:to>
                                        <p:strVal val="hidden"/>
                                      </p:to>
                                    </p:set>
                                  </p:childTnLst>
                                </p:cTn>
                              </p:par>
                            </p:childTnLst>
                          </p:cTn>
                        </p:par>
                      </p:childTnLst>
                    </p:cTn>
                  </p:par>
                </p:childTnLst>
              </p:cTn>
              <p:nextCondLst>
                <p:cond evt="onClick" delay="0">
                  <p:tgtEl>
                    <p:spTgt spid="229"/>
                  </p:tgtEl>
                </p:cond>
              </p:nextCondLst>
            </p:seq>
            <p:seq concurrent="1" nextAc="seek">
              <p:cTn id="394" restart="whenNotActive" fill="hold" evtFilter="cancelBubble" nodeType="interactiveSeq">
                <p:stCondLst>
                  <p:cond evt="onClick" delay="0">
                    <p:tgtEl>
                      <p:spTgt spid="228"/>
                    </p:tgtEl>
                  </p:cond>
                </p:stCondLst>
                <p:endSync evt="end" delay="0">
                  <p:rtn val="all"/>
                </p:endSync>
                <p:childTnLst>
                  <p:par>
                    <p:cTn id="395" fill="hold">
                      <p:stCondLst>
                        <p:cond delay="0"/>
                      </p:stCondLst>
                      <p:childTnLst>
                        <p:par>
                          <p:cTn id="396" fill="hold">
                            <p:stCondLst>
                              <p:cond delay="0"/>
                            </p:stCondLst>
                            <p:childTnLst>
                              <p:par>
                                <p:cTn id="397" presetID="1" presetClass="entr" presetSubtype="0" fill="hold" nodeType="withEffect">
                                  <p:stCondLst>
                                    <p:cond delay="0"/>
                                  </p:stCondLst>
                                  <p:childTnLst>
                                    <p:set>
                                      <p:cBhvr>
                                        <p:cTn id="398" dur="1" fill="hold">
                                          <p:stCondLst>
                                            <p:cond delay="0"/>
                                          </p:stCondLst>
                                        </p:cTn>
                                        <p:tgtEl>
                                          <p:spTgt spid="227"/>
                                        </p:tgtEl>
                                        <p:attrNameLst>
                                          <p:attrName>style.visibility</p:attrName>
                                        </p:attrNameLst>
                                      </p:cBhvr>
                                      <p:to>
                                        <p:strVal val="visible"/>
                                      </p:to>
                                    </p:set>
                                  </p:childTnLst>
                                </p:cTn>
                              </p:par>
                              <p:par>
                                <p:cTn id="399" presetID="1" presetClass="exit" presetSubtype="0" fill="hold" nodeType="withEffect">
                                  <p:stCondLst>
                                    <p:cond delay="0"/>
                                  </p:stCondLst>
                                  <p:childTnLst>
                                    <p:set>
                                      <p:cBhvr>
                                        <p:cTn id="400" dur="1" fill="hold">
                                          <p:stCondLst>
                                            <p:cond delay="0"/>
                                          </p:stCondLst>
                                        </p:cTn>
                                        <p:tgtEl>
                                          <p:spTgt spid="228"/>
                                        </p:tgtEl>
                                        <p:attrNameLst>
                                          <p:attrName>style.visibility</p:attrName>
                                        </p:attrNameLst>
                                      </p:cBhvr>
                                      <p:to>
                                        <p:strVal val="hidden"/>
                                      </p:to>
                                    </p:set>
                                  </p:childTnLst>
                                </p:cTn>
                              </p:par>
                            </p:childTnLst>
                          </p:cTn>
                        </p:par>
                      </p:childTnLst>
                    </p:cTn>
                  </p:par>
                </p:childTnLst>
              </p:cTn>
              <p:nextCondLst>
                <p:cond evt="onClick" delay="0">
                  <p:tgtEl>
                    <p:spTgt spid="228"/>
                  </p:tgtEl>
                </p:cond>
              </p:nextCondLst>
            </p:seq>
            <p:seq concurrent="1" nextAc="seek">
              <p:cTn id="401" restart="whenNotActive" fill="hold" evtFilter="cancelBubble" nodeType="interactiveSeq">
                <p:stCondLst>
                  <p:cond evt="onClick" delay="0">
                    <p:tgtEl>
                      <p:spTgt spid="227"/>
                    </p:tgtEl>
                  </p:cond>
                </p:stCondLst>
                <p:endSync evt="end" delay="0">
                  <p:rtn val="all"/>
                </p:endSync>
                <p:childTnLst>
                  <p:par>
                    <p:cTn id="402" fill="hold">
                      <p:stCondLst>
                        <p:cond delay="0"/>
                      </p:stCondLst>
                      <p:childTnLst>
                        <p:par>
                          <p:cTn id="403" fill="hold">
                            <p:stCondLst>
                              <p:cond delay="0"/>
                            </p:stCondLst>
                            <p:childTnLst>
                              <p:par>
                                <p:cTn id="404" presetID="1" presetClass="entr" presetSubtype="0" fill="hold" nodeType="withEffect">
                                  <p:stCondLst>
                                    <p:cond delay="0"/>
                                  </p:stCondLst>
                                  <p:childTnLst>
                                    <p:set>
                                      <p:cBhvr>
                                        <p:cTn id="405" dur="1" fill="hold">
                                          <p:stCondLst>
                                            <p:cond delay="0"/>
                                          </p:stCondLst>
                                        </p:cTn>
                                        <p:tgtEl>
                                          <p:spTgt spid="226"/>
                                        </p:tgtEl>
                                        <p:attrNameLst>
                                          <p:attrName>style.visibility</p:attrName>
                                        </p:attrNameLst>
                                      </p:cBhvr>
                                      <p:to>
                                        <p:strVal val="visible"/>
                                      </p:to>
                                    </p:set>
                                  </p:childTnLst>
                                </p:cTn>
                              </p:par>
                              <p:par>
                                <p:cTn id="406" presetID="1" presetClass="exit" presetSubtype="0" fill="hold" nodeType="withEffect">
                                  <p:stCondLst>
                                    <p:cond delay="0"/>
                                  </p:stCondLst>
                                  <p:childTnLst>
                                    <p:set>
                                      <p:cBhvr>
                                        <p:cTn id="407" dur="1" fill="hold">
                                          <p:stCondLst>
                                            <p:cond delay="0"/>
                                          </p:stCondLst>
                                        </p:cTn>
                                        <p:tgtEl>
                                          <p:spTgt spid="227"/>
                                        </p:tgtEl>
                                        <p:attrNameLst>
                                          <p:attrName>style.visibility</p:attrName>
                                        </p:attrNameLst>
                                      </p:cBhvr>
                                      <p:to>
                                        <p:strVal val="hidden"/>
                                      </p:to>
                                    </p:set>
                                  </p:childTnLst>
                                </p:cTn>
                              </p:par>
                            </p:childTnLst>
                          </p:cTn>
                        </p:par>
                      </p:childTnLst>
                    </p:cTn>
                  </p:par>
                </p:childTnLst>
              </p:cTn>
              <p:nextCondLst>
                <p:cond evt="onClick" delay="0">
                  <p:tgtEl>
                    <p:spTgt spid="227"/>
                  </p:tgtEl>
                </p:cond>
              </p:nextCondLst>
            </p:seq>
            <p:seq concurrent="1" nextAc="seek">
              <p:cTn id="408" restart="whenNotActive" fill="hold" evtFilter="cancelBubble" nodeType="interactiveSeq">
                <p:stCondLst>
                  <p:cond evt="onClick" delay="0">
                    <p:tgtEl>
                      <p:spTgt spid="226"/>
                    </p:tgtEl>
                  </p:cond>
                </p:stCondLst>
                <p:endSync evt="end" delay="0">
                  <p:rtn val="all"/>
                </p:endSync>
                <p:childTnLst>
                  <p:par>
                    <p:cTn id="409" fill="hold">
                      <p:stCondLst>
                        <p:cond delay="0"/>
                      </p:stCondLst>
                      <p:childTnLst>
                        <p:par>
                          <p:cTn id="410" fill="hold">
                            <p:stCondLst>
                              <p:cond delay="0"/>
                            </p:stCondLst>
                            <p:childTnLst>
                              <p:par>
                                <p:cTn id="411" presetID="1" presetClass="entr" presetSubtype="0" fill="hold" nodeType="withEffect">
                                  <p:stCondLst>
                                    <p:cond delay="0"/>
                                  </p:stCondLst>
                                  <p:childTnLst>
                                    <p:set>
                                      <p:cBhvr>
                                        <p:cTn id="412" dur="1" fill="hold">
                                          <p:stCondLst>
                                            <p:cond delay="0"/>
                                          </p:stCondLst>
                                        </p:cTn>
                                        <p:tgtEl>
                                          <p:spTgt spid="225"/>
                                        </p:tgtEl>
                                        <p:attrNameLst>
                                          <p:attrName>style.visibility</p:attrName>
                                        </p:attrNameLst>
                                      </p:cBhvr>
                                      <p:to>
                                        <p:strVal val="visible"/>
                                      </p:to>
                                    </p:set>
                                  </p:childTnLst>
                                </p:cTn>
                              </p:par>
                              <p:par>
                                <p:cTn id="413" presetID="1" presetClass="exit" presetSubtype="0" fill="hold" nodeType="withEffect">
                                  <p:stCondLst>
                                    <p:cond delay="0"/>
                                  </p:stCondLst>
                                  <p:childTnLst>
                                    <p:set>
                                      <p:cBhvr>
                                        <p:cTn id="414" dur="1" fill="hold">
                                          <p:stCondLst>
                                            <p:cond delay="0"/>
                                          </p:stCondLst>
                                        </p:cTn>
                                        <p:tgtEl>
                                          <p:spTgt spid="226"/>
                                        </p:tgtEl>
                                        <p:attrNameLst>
                                          <p:attrName>style.visibility</p:attrName>
                                        </p:attrNameLst>
                                      </p:cBhvr>
                                      <p:to>
                                        <p:strVal val="hidden"/>
                                      </p:to>
                                    </p:set>
                                  </p:childTnLst>
                                </p:cTn>
                              </p:par>
                            </p:childTnLst>
                          </p:cTn>
                        </p:par>
                      </p:childTnLst>
                    </p:cTn>
                  </p:par>
                </p:childTnLst>
              </p:cTn>
              <p:nextCondLst>
                <p:cond evt="onClick" delay="0">
                  <p:tgtEl>
                    <p:spTgt spid="226"/>
                  </p:tgtEl>
                </p:cond>
              </p:nextCondLst>
            </p:seq>
            <p:seq concurrent="1" nextAc="seek">
              <p:cTn id="415" restart="whenNotActive" fill="hold" evtFilter="cancelBubble" nodeType="interactiveSeq">
                <p:stCondLst>
                  <p:cond evt="onClick" delay="0">
                    <p:tgtEl>
                      <p:spTgt spid="225"/>
                    </p:tgtEl>
                  </p:cond>
                </p:stCondLst>
                <p:endSync evt="end" delay="0">
                  <p:rtn val="all"/>
                </p:endSync>
                <p:childTnLst>
                  <p:par>
                    <p:cTn id="416" fill="hold">
                      <p:stCondLst>
                        <p:cond delay="0"/>
                      </p:stCondLst>
                      <p:childTnLst>
                        <p:par>
                          <p:cTn id="417" fill="hold">
                            <p:stCondLst>
                              <p:cond delay="0"/>
                            </p:stCondLst>
                            <p:childTnLst>
                              <p:par>
                                <p:cTn id="418" presetID="1" presetClass="entr" presetSubtype="0" fill="hold" nodeType="withEffect">
                                  <p:stCondLst>
                                    <p:cond delay="0"/>
                                  </p:stCondLst>
                                  <p:childTnLst>
                                    <p:set>
                                      <p:cBhvr>
                                        <p:cTn id="419" dur="1" fill="hold">
                                          <p:stCondLst>
                                            <p:cond delay="0"/>
                                          </p:stCondLst>
                                        </p:cTn>
                                        <p:tgtEl>
                                          <p:spTgt spid="234"/>
                                        </p:tgtEl>
                                        <p:attrNameLst>
                                          <p:attrName>style.visibility</p:attrName>
                                        </p:attrNameLst>
                                      </p:cBhvr>
                                      <p:to>
                                        <p:strVal val="visible"/>
                                      </p:to>
                                    </p:set>
                                  </p:childTnLst>
                                </p:cTn>
                              </p:par>
                              <p:par>
                                <p:cTn id="420" presetID="1" presetClass="exit" presetSubtype="0" fill="hold" nodeType="withEffect">
                                  <p:stCondLst>
                                    <p:cond delay="0"/>
                                  </p:stCondLst>
                                  <p:childTnLst>
                                    <p:set>
                                      <p:cBhvr>
                                        <p:cTn id="421" dur="1" fill="hold">
                                          <p:stCondLst>
                                            <p:cond delay="0"/>
                                          </p:stCondLst>
                                        </p:cTn>
                                        <p:tgtEl>
                                          <p:spTgt spid="225"/>
                                        </p:tgtEl>
                                        <p:attrNameLst>
                                          <p:attrName>style.visibility</p:attrName>
                                        </p:attrNameLst>
                                      </p:cBhvr>
                                      <p:to>
                                        <p:strVal val="hidden"/>
                                      </p:to>
                                    </p:set>
                                  </p:childTnLst>
                                </p:cTn>
                              </p:par>
                            </p:childTnLst>
                          </p:cTn>
                        </p:par>
                      </p:childTnLst>
                    </p:cTn>
                  </p:par>
                </p:childTnLst>
              </p:cTn>
              <p:nextCondLst>
                <p:cond evt="onClick" delay="0">
                  <p:tgtEl>
                    <p:spTgt spid="225"/>
                  </p:tgtEl>
                </p:cond>
              </p:nextCondLst>
            </p:seq>
            <p:seq concurrent="1" nextAc="seek">
              <p:cTn id="422" restart="whenNotActive" fill="hold" evtFilter="cancelBubble" nodeType="interactiveSeq">
                <p:stCondLst>
                  <p:cond evt="onClick" delay="0">
                    <p:tgtEl>
                      <p:spTgt spid="244"/>
                    </p:tgtEl>
                  </p:cond>
                </p:stCondLst>
                <p:endSync evt="end" delay="0">
                  <p:rtn val="all"/>
                </p:endSync>
                <p:childTnLst>
                  <p:par>
                    <p:cTn id="423" fill="hold">
                      <p:stCondLst>
                        <p:cond delay="0"/>
                      </p:stCondLst>
                      <p:childTnLst>
                        <p:par>
                          <p:cTn id="424" fill="hold">
                            <p:stCondLst>
                              <p:cond delay="0"/>
                            </p:stCondLst>
                            <p:childTnLst>
                              <p:par>
                                <p:cTn id="425" presetID="1" presetClass="entr" presetSubtype="0" fill="hold" nodeType="withEffect">
                                  <p:stCondLst>
                                    <p:cond delay="0"/>
                                  </p:stCondLst>
                                  <p:childTnLst>
                                    <p:set>
                                      <p:cBhvr>
                                        <p:cTn id="426" dur="1" fill="hold">
                                          <p:stCondLst>
                                            <p:cond delay="0"/>
                                          </p:stCondLst>
                                        </p:cTn>
                                        <p:tgtEl>
                                          <p:spTgt spid="243"/>
                                        </p:tgtEl>
                                        <p:attrNameLst>
                                          <p:attrName>style.visibility</p:attrName>
                                        </p:attrNameLst>
                                      </p:cBhvr>
                                      <p:to>
                                        <p:strVal val="visible"/>
                                      </p:to>
                                    </p:set>
                                  </p:childTnLst>
                                </p:cTn>
                              </p:par>
                              <p:par>
                                <p:cTn id="427" presetID="1" presetClass="exit" presetSubtype="0" fill="hold" nodeType="withEffect">
                                  <p:stCondLst>
                                    <p:cond delay="0"/>
                                  </p:stCondLst>
                                  <p:childTnLst>
                                    <p:set>
                                      <p:cBhvr>
                                        <p:cTn id="428" dur="1" fill="hold">
                                          <p:stCondLst>
                                            <p:cond delay="0"/>
                                          </p:stCondLst>
                                        </p:cTn>
                                        <p:tgtEl>
                                          <p:spTgt spid="244"/>
                                        </p:tgtEl>
                                        <p:attrNameLst>
                                          <p:attrName>style.visibility</p:attrName>
                                        </p:attrNameLst>
                                      </p:cBhvr>
                                      <p:to>
                                        <p:strVal val="hidden"/>
                                      </p:to>
                                    </p:set>
                                  </p:childTnLst>
                                </p:cTn>
                              </p:par>
                            </p:childTnLst>
                          </p:cTn>
                        </p:par>
                      </p:childTnLst>
                    </p:cTn>
                  </p:par>
                </p:childTnLst>
              </p:cTn>
              <p:nextCondLst>
                <p:cond evt="onClick" delay="0">
                  <p:tgtEl>
                    <p:spTgt spid="244"/>
                  </p:tgtEl>
                </p:cond>
              </p:nextCondLst>
            </p:seq>
            <p:seq concurrent="1" nextAc="seek">
              <p:cTn id="429" restart="whenNotActive" fill="hold" evtFilter="cancelBubble" nodeType="interactiveSeq">
                <p:stCondLst>
                  <p:cond evt="onClick" delay="0">
                    <p:tgtEl>
                      <p:spTgt spid="243"/>
                    </p:tgtEl>
                  </p:cond>
                </p:stCondLst>
                <p:endSync evt="end" delay="0">
                  <p:rtn val="all"/>
                </p:endSync>
                <p:childTnLst>
                  <p:par>
                    <p:cTn id="430" fill="hold">
                      <p:stCondLst>
                        <p:cond delay="0"/>
                      </p:stCondLst>
                      <p:childTnLst>
                        <p:par>
                          <p:cTn id="431" fill="hold">
                            <p:stCondLst>
                              <p:cond delay="0"/>
                            </p:stCondLst>
                            <p:childTnLst>
                              <p:par>
                                <p:cTn id="432" presetID="1" presetClass="entr" presetSubtype="0" fill="hold" nodeType="withEffect">
                                  <p:stCondLst>
                                    <p:cond delay="0"/>
                                  </p:stCondLst>
                                  <p:childTnLst>
                                    <p:set>
                                      <p:cBhvr>
                                        <p:cTn id="433" dur="1" fill="hold">
                                          <p:stCondLst>
                                            <p:cond delay="0"/>
                                          </p:stCondLst>
                                        </p:cTn>
                                        <p:tgtEl>
                                          <p:spTgt spid="242"/>
                                        </p:tgtEl>
                                        <p:attrNameLst>
                                          <p:attrName>style.visibility</p:attrName>
                                        </p:attrNameLst>
                                      </p:cBhvr>
                                      <p:to>
                                        <p:strVal val="visible"/>
                                      </p:to>
                                    </p:set>
                                  </p:childTnLst>
                                </p:cTn>
                              </p:par>
                              <p:par>
                                <p:cTn id="434" presetID="1" presetClass="exit" presetSubtype="0" fill="hold" nodeType="withEffect">
                                  <p:stCondLst>
                                    <p:cond delay="0"/>
                                  </p:stCondLst>
                                  <p:childTnLst>
                                    <p:set>
                                      <p:cBhvr>
                                        <p:cTn id="435" dur="1" fill="hold">
                                          <p:stCondLst>
                                            <p:cond delay="0"/>
                                          </p:stCondLst>
                                        </p:cTn>
                                        <p:tgtEl>
                                          <p:spTgt spid="243"/>
                                        </p:tgtEl>
                                        <p:attrNameLst>
                                          <p:attrName>style.visibility</p:attrName>
                                        </p:attrNameLst>
                                      </p:cBhvr>
                                      <p:to>
                                        <p:strVal val="hidden"/>
                                      </p:to>
                                    </p:set>
                                  </p:childTnLst>
                                </p:cTn>
                              </p:par>
                            </p:childTnLst>
                          </p:cTn>
                        </p:par>
                      </p:childTnLst>
                    </p:cTn>
                  </p:par>
                </p:childTnLst>
              </p:cTn>
              <p:nextCondLst>
                <p:cond evt="onClick" delay="0">
                  <p:tgtEl>
                    <p:spTgt spid="243"/>
                  </p:tgtEl>
                </p:cond>
              </p:nextCondLst>
            </p:seq>
            <p:seq concurrent="1" nextAc="seek">
              <p:cTn id="436" restart="whenNotActive" fill="hold" evtFilter="cancelBubble" nodeType="interactiveSeq">
                <p:stCondLst>
                  <p:cond evt="onClick" delay="0">
                    <p:tgtEl>
                      <p:spTgt spid="242"/>
                    </p:tgtEl>
                  </p:cond>
                </p:stCondLst>
                <p:endSync evt="end" delay="0">
                  <p:rtn val="all"/>
                </p:endSync>
                <p:childTnLst>
                  <p:par>
                    <p:cTn id="437" fill="hold">
                      <p:stCondLst>
                        <p:cond delay="0"/>
                      </p:stCondLst>
                      <p:childTnLst>
                        <p:par>
                          <p:cTn id="438" fill="hold">
                            <p:stCondLst>
                              <p:cond delay="0"/>
                            </p:stCondLst>
                            <p:childTnLst>
                              <p:par>
                                <p:cTn id="439" presetID="1" presetClass="entr" presetSubtype="0" fill="hold" nodeType="withEffect">
                                  <p:stCondLst>
                                    <p:cond delay="0"/>
                                  </p:stCondLst>
                                  <p:childTnLst>
                                    <p:set>
                                      <p:cBhvr>
                                        <p:cTn id="440" dur="1" fill="hold">
                                          <p:stCondLst>
                                            <p:cond delay="0"/>
                                          </p:stCondLst>
                                        </p:cTn>
                                        <p:tgtEl>
                                          <p:spTgt spid="241"/>
                                        </p:tgtEl>
                                        <p:attrNameLst>
                                          <p:attrName>style.visibility</p:attrName>
                                        </p:attrNameLst>
                                      </p:cBhvr>
                                      <p:to>
                                        <p:strVal val="visible"/>
                                      </p:to>
                                    </p:set>
                                  </p:childTnLst>
                                </p:cTn>
                              </p:par>
                              <p:par>
                                <p:cTn id="441" presetID="1" presetClass="exit" presetSubtype="0" fill="hold" nodeType="withEffect">
                                  <p:stCondLst>
                                    <p:cond delay="0"/>
                                  </p:stCondLst>
                                  <p:childTnLst>
                                    <p:set>
                                      <p:cBhvr>
                                        <p:cTn id="442" dur="1" fill="hold">
                                          <p:stCondLst>
                                            <p:cond delay="0"/>
                                          </p:stCondLst>
                                        </p:cTn>
                                        <p:tgtEl>
                                          <p:spTgt spid="242"/>
                                        </p:tgtEl>
                                        <p:attrNameLst>
                                          <p:attrName>style.visibility</p:attrName>
                                        </p:attrNameLst>
                                      </p:cBhvr>
                                      <p:to>
                                        <p:strVal val="hidden"/>
                                      </p:to>
                                    </p:set>
                                  </p:childTnLst>
                                </p:cTn>
                              </p:par>
                            </p:childTnLst>
                          </p:cTn>
                        </p:par>
                      </p:childTnLst>
                    </p:cTn>
                  </p:par>
                </p:childTnLst>
              </p:cTn>
              <p:nextCondLst>
                <p:cond evt="onClick" delay="0">
                  <p:tgtEl>
                    <p:spTgt spid="242"/>
                  </p:tgtEl>
                </p:cond>
              </p:nextCondLst>
            </p:seq>
            <p:seq concurrent="1" nextAc="seek">
              <p:cTn id="443" restart="whenNotActive" fill="hold" evtFilter="cancelBubble" nodeType="interactiveSeq">
                <p:stCondLst>
                  <p:cond evt="onClick" delay="0">
                    <p:tgtEl>
                      <p:spTgt spid="241"/>
                    </p:tgtEl>
                  </p:cond>
                </p:stCondLst>
                <p:endSync evt="end" delay="0">
                  <p:rtn val="all"/>
                </p:endSync>
                <p:childTnLst>
                  <p:par>
                    <p:cTn id="444" fill="hold">
                      <p:stCondLst>
                        <p:cond delay="0"/>
                      </p:stCondLst>
                      <p:childTnLst>
                        <p:par>
                          <p:cTn id="445" fill="hold">
                            <p:stCondLst>
                              <p:cond delay="0"/>
                            </p:stCondLst>
                            <p:childTnLst>
                              <p:par>
                                <p:cTn id="446" presetID="1" presetClass="entr" presetSubtype="0" fill="hold" nodeType="withEffect">
                                  <p:stCondLst>
                                    <p:cond delay="0"/>
                                  </p:stCondLst>
                                  <p:childTnLst>
                                    <p:set>
                                      <p:cBhvr>
                                        <p:cTn id="447" dur="1" fill="hold">
                                          <p:stCondLst>
                                            <p:cond delay="0"/>
                                          </p:stCondLst>
                                        </p:cTn>
                                        <p:tgtEl>
                                          <p:spTgt spid="240"/>
                                        </p:tgtEl>
                                        <p:attrNameLst>
                                          <p:attrName>style.visibility</p:attrName>
                                        </p:attrNameLst>
                                      </p:cBhvr>
                                      <p:to>
                                        <p:strVal val="visible"/>
                                      </p:to>
                                    </p:set>
                                  </p:childTnLst>
                                </p:cTn>
                              </p:par>
                              <p:par>
                                <p:cTn id="448" presetID="1" presetClass="exit" presetSubtype="0" fill="hold" nodeType="withEffect">
                                  <p:stCondLst>
                                    <p:cond delay="0"/>
                                  </p:stCondLst>
                                  <p:childTnLst>
                                    <p:set>
                                      <p:cBhvr>
                                        <p:cTn id="449" dur="1" fill="hold">
                                          <p:stCondLst>
                                            <p:cond delay="0"/>
                                          </p:stCondLst>
                                        </p:cTn>
                                        <p:tgtEl>
                                          <p:spTgt spid="241"/>
                                        </p:tgtEl>
                                        <p:attrNameLst>
                                          <p:attrName>style.visibility</p:attrName>
                                        </p:attrNameLst>
                                      </p:cBhvr>
                                      <p:to>
                                        <p:strVal val="hidden"/>
                                      </p:to>
                                    </p:set>
                                  </p:childTnLst>
                                </p:cTn>
                              </p:par>
                            </p:childTnLst>
                          </p:cTn>
                        </p:par>
                      </p:childTnLst>
                    </p:cTn>
                  </p:par>
                </p:childTnLst>
              </p:cTn>
              <p:nextCondLst>
                <p:cond evt="onClick" delay="0">
                  <p:tgtEl>
                    <p:spTgt spid="241"/>
                  </p:tgtEl>
                </p:cond>
              </p:nextCondLst>
            </p:seq>
            <p:seq concurrent="1" nextAc="seek">
              <p:cTn id="450" restart="whenNotActive" fill="hold" evtFilter="cancelBubble" nodeType="interactiveSeq">
                <p:stCondLst>
                  <p:cond evt="onClick" delay="0">
                    <p:tgtEl>
                      <p:spTgt spid="240"/>
                    </p:tgtEl>
                  </p:cond>
                </p:stCondLst>
                <p:endSync evt="end" delay="0">
                  <p:rtn val="all"/>
                </p:endSync>
                <p:childTnLst>
                  <p:par>
                    <p:cTn id="451" fill="hold">
                      <p:stCondLst>
                        <p:cond delay="0"/>
                      </p:stCondLst>
                      <p:childTnLst>
                        <p:par>
                          <p:cTn id="452" fill="hold">
                            <p:stCondLst>
                              <p:cond delay="0"/>
                            </p:stCondLst>
                            <p:childTnLst>
                              <p:par>
                                <p:cTn id="453" presetID="1" presetClass="entr" presetSubtype="0" fill="hold" nodeType="withEffect">
                                  <p:stCondLst>
                                    <p:cond delay="0"/>
                                  </p:stCondLst>
                                  <p:childTnLst>
                                    <p:set>
                                      <p:cBhvr>
                                        <p:cTn id="454" dur="1" fill="hold">
                                          <p:stCondLst>
                                            <p:cond delay="0"/>
                                          </p:stCondLst>
                                        </p:cTn>
                                        <p:tgtEl>
                                          <p:spTgt spid="239"/>
                                        </p:tgtEl>
                                        <p:attrNameLst>
                                          <p:attrName>style.visibility</p:attrName>
                                        </p:attrNameLst>
                                      </p:cBhvr>
                                      <p:to>
                                        <p:strVal val="visible"/>
                                      </p:to>
                                    </p:set>
                                  </p:childTnLst>
                                </p:cTn>
                              </p:par>
                              <p:par>
                                <p:cTn id="455" presetID="1" presetClass="exit" presetSubtype="0" fill="hold" nodeType="withEffect">
                                  <p:stCondLst>
                                    <p:cond delay="0"/>
                                  </p:stCondLst>
                                  <p:childTnLst>
                                    <p:set>
                                      <p:cBhvr>
                                        <p:cTn id="456" dur="1" fill="hold">
                                          <p:stCondLst>
                                            <p:cond delay="0"/>
                                          </p:stCondLst>
                                        </p:cTn>
                                        <p:tgtEl>
                                          <p:spTgt spid="240"/>
                                        </p:tgtEl>
                                        <p:attrNameLst>
                                          <p:attrName>style.visibility</p:attrName>
                                        </p:attrNameLst>
                                      </p:cBhvr>
                                      <p:to>
                                        <p:strVal val="hidden"/>
                                      </p:to>
                                    </p:set>
                                  </p:childTnLst>
                                </p:cTn>
                              </p:par>
                            </p:childTnLst>
                          </p:cTn>
                        </p:par>
                      </p:childTnLst>
                    </p:cTn>
                  </p:par>
                </p:childTnLst>
              </p:cTn>
              <p:nextCondLst>
                <p:cond evt="onClick" delay="0">
                  <p:tgtEl>
                    <p:spTgt spid="240"/>
                  </p:tgtEl>
                </p:cond>
              </p:nextCondLst>
            </p:seq>
            <p:seq concurrent="1" nextAc="seek">
              <p:cTn id="457" restart="whenNotActive" fill="hold" evtFilter="cancelBubble" nodeType="interactiveSeq">
                <p:stCondLst>
                  <p:cond evt="onClick" delay="0">
                    <p:tgtEl>
                      <p:spTgt spid="239"/>
                    </p:tgtEl>
                  </p:cond>
                </p:stCondLst>
                <p:endSync evt="end" delay="0">
                  <p:rtn val="all"/>
                </p:endSync>
                <p:childTnLst>
                  <p:par>
                    <p:cTn id="458" fill="hold">
                      <p:stCondLst>
                        <p:cond delay="0"/>
                      </p:stCondLst>
                      <p:childTnLst>
                        <p:par>
                          <p:cTn id="459" fill="hold">
                            <p:stCondLst>
                              <p:cond delay="0"/>
                            </p:stCondLst>
                            <p:childTnLst>
                              <p:par>
                                <p:cTn id="460" presetID="1" presetClass="entr" presetSubtype="0" fill="hold" nodeType="withEffect">
                                  <p:stCondLst>
                                    <p:cond delay="0"/>
                                  </p:stCondLst>
                                  <p:childTnLst>
                                    <p:set>
                                      <p:cBhvr>
                                        <p:cTn id="461" dur="1" fill="hold">
                                          <p:stCondLst>
                                            <p:cond delay="0"/>
                                          </p:stCondLst>
                                        </p:cTn>
                                        <p:tgtEl>
                                          <p:spTgt spid="238"/>
                                        </p:tgtEl>
                                        <p:attrNameLst>
                                          <p:attrName>style.visibility</p:attrName>
                                        </p:attrNameLst>
                                      </p:cBhvr>
                                      <p:to>
                                        <p:strVal val="visible"/>
                                      </p:to>
                                    </p:set>
                                  </p:childTnLst>
                                </p:cTn>
                              </p:par>
                              <p:par>
                                <p:cTn id="462" presetID="1" presetClass="exit" presetSubtype="0" fill="hold" nodeType="withEffect">
                                  <p:stCondLst>
                                    <p:cond delay="0"/>
                                  </p:stCondLst>
                                  <p:childTnLst>
                                    <p:set>
                                      <p:cBhvr>
                                        <p:cTn id="463" dur="1" fill="hold">
                                          <p:stCondLst>
                                            <p:cond delay="0"/>
                                          </p:stCondLst>
                                        </p:cTn>
                                        <p:tgtEl>
                                          <p:spTgt spid="239"/>
                                        </p:tgtEl>
                                        <p:attrNameLst>
                                          <p:attrName>style.visibility</p:attrName>
                                        </p:attrNameLst>
                                      </p:cBhvr>
                                      <p:to>
                                        <p:strVal val="hidden"/>
                                      </p:to>
                                    </p:set>
                                  </p:childTnLst>
                                </p:cTn>
                              </p:par>
                            </p:childTnLst>
                          </p:cTn>
                        </p:par>
                      </p:childTnLst>
                    </p:cTn>
                  </p:par>
                </p:childTnLst>
              </p:cTn>
              <p:nextCondLst>
                <p:cond evt="onClick" delay="0">
                  <p:tgtEl>
                    <p:spTgt spid="239"/>
                  </p:tgtEl>
                </p:cond>
              </p:nextCondLst>
            </p:seq>
            <p:seq concurrent="1" nextAc="seek">
              <p:cTn id="464" restart="whenNotActive" fill="hold" evtFilter="cancelBubble" nodeType="interactiveSeq">
                <p:stCondLst>
                  <p:cond evt="onClick" delay="0">
                    <p:tgtEl>
                      <p:spTgt spid="238"/>
                    </p:tgtEl>
                  </p:cond>
                </p:stCondLst>
                <p:endSync evt="end" delay="0">
                  <p:rtn val="all"/>
                </p:endSync>
                <p:childTnLst>
                  <p:par>
                    <p:cTn id="465" fill="hold">
                      <p:stCondLst>
                        <p:cond delay="0"/>
                      </p:stCondLst>
                      <p:childTnLst>
                        <p:par>
                          <p:cTn id="466" fill="hold">
                            <p:stCondLst>
                              <p:cond delay="0"/>
                            </p:stCondLst>
                            <p:childTnLst>
                              <p:par>
                                <p:cTn id="467" presetID="1" presetClass="entr" presetSubtype="0" fill="hold" nodeType="withEffect">
                                  <p:stCondLst>
                                    <p:cond delay="0"/>
                                  </p:stCondLst>
                                  <p:childTnLst>
                                    <p:set>
                                      <p:cBhvr>
                                        <p:cTn id="468" dur="1" fill="hold">
                                          <p:stCondLst>
                                            <p:cond delay="0"/>
                                          </p:stCondLst>
                                        </p:cTn>
                                        <p:tgtEl>
                                          <p:spTgt spid="237"/>
                                        </p:tgtEl>
                                        <p:attrNameLst>
                                          <p:attrName>style.visibility</p:attrName>
                                        </p:attrNameLst>
                                      </p:cBhvr>
                                      <p:to>
                                        <p:strVal val="visible"/>
                                      </p:to>
                                    </p:set>
                                  </p:childTnLst>
                                </p:cTn>
                              </p:par>
                              <p:par>
                                <p:cTn id="469" presetID="1" presetClass="exit" presetSubtype="0" fill="hold" nodeType="withEffect">
                                  <p:stCondLst>
                                    <p:cond delay="0"/>
                                  </p:stCondLst>
                                  <p:childTnLst>
                                    <p:set>
                                      <p:cBhvr>
                                        <p:cTn id="470" dur="1" fill="hold">
                                          <p:stCondLst>
                                            <p:cond delay="0"/>
                                          </p:stCondLst>
                                        </p:cTn>
                                        <p:tgtEl>
                                          <p:spTgt spid="238"/>
                                        </p:tgtEl>
                                        <p:attrNameLst>
                                          <p:attrName>style.visibility</p:attrName>
                                        </p:attrNameLst>
                                      </p:cBhvr>
                                      <p:to>
                                        <p:strVal val="hidden"/>
                                      </p:to>
                                    </p:set>
                                  </p:childTnLst>
                                </p:cTn>
                              </p:par>
                            </p:childTnLst>
                          </p:cTn>
                        </p:par>
                      </p:childTnLst>
                    </p:cTn>
                  </p:par>
                </p:childTnLst>
              </p:cTn>
              <p:nextCondLst>
                <p:cond evt="onClick" delay="0">
                  <p:tgtEl>
                    <p:spTgt spid="238"/>
                  </p:tgtEl>
                </p:cond>
              </p:nextCondLst>
            </p:seq>
            <p:seq concurrent="1" nextAc="seek">
              <p:cTn id="471" restart="whenNotActive" fill="hold" evtFilter="cancelBubble" nodeType="interactiveSeq">
                <p:stCondLst>
                  <p:cond evt="onClick" delay="0">
                    <p:tgtEl>
                      <p:spTgt spid="237"/>
                    </p:tgtEl>
                  </p:cond>
                </p:stCondLst>
                <p:endSync evt="end" delay="0">
                  <p:rtn val="all"/>
                </p:endSync>
                <p:childTnLst>
                  <p:par>
                    <p:cTn id="472" fill="hold">
                      <p:stCondLst>
                        <p:cond delay="0"/>
                      </p:stCondLst>
                      <p:childTnLst>
                        <p:par>
                          <p:cTn id="473" fill="hold">
                            <p:stCondLst>
                              <p:cond delay="0"/>
                            </p:stCondLst>
                            <p:childTnLst>
                              <p:par>
                                <p:cTn id="474" presetID="1" presetClass="entr" presetSubtype="0" fill="hold" nodeType="withEffect">
                                  <p:stCondLst>
                                    <p:cond delay="0"/>
                                  </p:stCondLst>
                                  <p:childTnLst>
                                    <p:set>
                                      <p:cBhvr>
                                        <p:cTn id="475" dur="1" fill="hold">
                                          <p:stCondLst>
                                            <p:cond delay="0"/>
                                          </p:stCondLst>
                                        </p:cTn>
                                        <p:tgtEl>
                                          <p:spTgt spid="236"/>
                                        </p:tgtEl>
                                        <p:attrNameLst>
                                          <p:attrName>style.visibility</p:attrName>
                                        </p:attrNameLst>
                                      </p:cBhvr>
                                      <p:to>
                                        <p:strVal val="visible"/>
                                      </p:to>
                                    </p:set>
                                  </p:childTnLst>
                                </p:cTn>
                              </p:par>
                              <p:par>
                                <p:cTn id="476" presetID="1" presetClass="exit" presetSubtype="0" fill="hold" nodeType="withEffect">
                                  <p:stCondLst>
                                    <p:cond delay="0"/>
                                  </p:stCondLst>
                                  <p:childTnLst>
                                    <p:set>
                                      <p:cBhvr>
                                        <p:cTn id="477" dur="1" fill="hold">
                                          <p:stCondLst>
                                            <p:cond delay="0"/>
                                          </p:stCondLst>
                                        </p:cTn>
                                        <p:tgtEl>
                                          <p:spTgt spid="237"/>
                                        </p:tgtEl>
                                        <p:attrNameLst>
                                          <p:attrName>style.visibility</p:attrName>
                                        </p:attrNameLst>
                                      </p:cBhvr>
                                      <p:to>
                                        <p:strVal val="hidden"/>
                                      </p:to>
                                    </p:set>
                                  </p:childTnLst>
                                </p:cTn>
                              </p:par>
                            </p:childTnLst>
                          </p:cTn>
                        </p:par>
                      </p:childTnLst>
                    </p:cTn>
                  </p:par>
                </p:childTnLst>
              </p:cTn>
              <p:nextCondLst>
                <p:cond evt="onClick" delay="0">
                  <p:tgtEl>
                    <p:spTgt spid="237"/>
                  </p:tgtEl>
                </p:cond>
              </p:nextCondLst>
            </p:seq>
            <p:seq concurrent="1" nextAc="seek">
              <p:cTn id="478" restart="whenNotActive" fill="hold" evtFilter="cancelBubble" nodeType="interactiveSeq">
                <p:stCondLst>
                  <p:cond evt="onClick" delay="0">
                    <p:tgtEl>
                      <p:spTgt spid="236"/>
                    </p:tgtEl>
                  </p:cond>
                </p:stCondLst>
                <p:endSync evt="end" delay="0">
                  <p:rtn val="all"/>
                </p:endSync>
                <p:childTnLst>
                  <p:par>
                    <p:cTn id="479" fill="hold">
                      <p:stCondLst>
                        <p:cond delay="0"/>
                      </p:stCondLst>
                      <p:childTnLst>
                        <p:par>
                          <p:cTn id="480" fill="hold">
                            <p:stCondLst>
                              <p:cond delay="0"/>
                            </p:stCondLst>
                            <p:childTnLst>
                              <p:par>
                                <p:cTn id="481" presetID="1" presetClass="entr" presetSubtype="0" fill="hold" nodeType="withEffect">
                                  <p:stCondLst>
                                    <p:cond delay="0"/>
                                  </p:stCondLst>
                                  <p:childTnLst>
                                    <p:set>
                                      <p:cBhvr>
                                        <p:cTn id="482" dur="1" fill="hold">
                                          <p:stCondLst>
                                            <p:cond delay="0"/>
                                          </p:stCondLst>
                                        </p:cTn>
                                        <p:tgtEl>
                                          <p:spTgt spid="235"/>
                                        </p:tgtEl>
                                        <p:attrNameLst>
                                          <p:attrName>style.visibility</p:attrName>
                                        </p:attrNameLst>
                                      </p:cBhvr>
                                      <p:to>
                                        <p:strVal val="visible"/>
                                      </p:to>
                                    </p:set>
                                  </p:childTnLst>
                                </p:cTn>
                              </p:par>
                              <p:par>
                                <p:cTn id="483" presetID="1" presetClass="exit" presetSubtype="0" fill="hold" nodeType="withEffect">
                                  <p:stCondLst>
                                    <p:cond delay="0"/>
                                  </p:stCondLst>
                                  <p:childTnLst>
                                    <p:set>
                                      <p:cBhvr>
                                        <p:cTn id="484" dur="1" fill="hold">
                                          <p:stCondLst>
                                            <p:cond delay="0"/>
                                          </p:stCondLst>
                                        </p:cTn>
                                        <p:tgtEl>
                                          <p:spTgt spid="236"/>
                                        </p:tgtEl>
                                        <p:attrNameLst>
                                          <p:attrName>style.visibility</p:attrName>
                                        </p:attrNameLst>
                                      </p:cBhvr>
                                      <p:to>
                                        <p:strVal val="hidden"/>
                                      </p:to>
                                    </p:set>
                                  </p:childTnLst>
                                </p:cTn>
                              </p:par>
                            </p:childTnLst>
                          </p:cTn>
                        </p:par>
                      </p:childTnLst>
                    </p:cTn>
                  </p:par>
                </p:childTnLst>
              </p:cTn>
              <p:nextCondLst>
                <p:cond evt="onClick" delay="0">
                  <p:tgtEl>
                    <p:spTgt spid="236"/>
                  </p:tgtEl>
                </p:cond>
              </p:nextCondLst>
            </p:seq>
            <p:seq concurrent="1" nextAc="seek">
              <p:cTn id="485" restart="whenNotActive" fill="hold" evtFilter="cancelBubble" nodeType="interactiveSeq">
                <p:stCondLst>
                  <p:cond evt="onClick" delay="0">
                    <p:tgtEl>
                      <p:spTgt spid="235"/>
                    </p:tgtEl>
                  </p:cond>
                </p:stCondLst>
                <p:endSync evt="end" delay="0">
                  <p:rtn val="all"/>
                </p:endSync>
                <p:childTnLst>
                  <p:par>
                    <p:cTn id="486" fill="hold">
                      <p:stCondLst>
                        <p:cond delay="0"/>
                      </p:stCondLst>
                      <p:childTnLst>
                        <p:par>
                          <p:cTn id="487" fill="hold">
                            <p:stCondLst>
                              <p:cond delay="0"/>
                            </p:stCondLst>
                            <p:childTnLst>
                              <p:par>
                                <p:cTn id="488" presetID="1" presetClass="entr" presetSubtype="0" fill="hold" nodeType="withEffect">
                                  <p:stCondLst>
                                    <p:cond delay="0"/>
                                  </p:stCondLst>
                                  <p:childTnLst>
                                    <p:set>
                                      <p:cBhvr>
                                        <p:cTn id="489" dur="1" fill="hold">
                                          <p:stCondLst>
                                            <p:cond delay="0"/>
                                          </p:stCondLst>
                                        </p:cTn>
                                        <p:tgtEl>
                                          <p:spTgt spid="244"/>
                                        </p:tgtEl>
                                        <p:attrNameLst>
                                          <p:attrName>style.visibility</p:attrName>
                                        </p:attrNameLst>
                                      </p:cBhvr>
                                      <p:to>
                                        <p:strVal val="visible"/>
                                      </p:to>
                                    </p:set>
                                  </p:childTnLst>
                                </p:cTn>
                              </p:par>
                              <p:par>
                                <p:cTn id="490" presetID="1" presetClass="exit" presetSubtype="0" fill="hold" nodeType="withEffect">
                                  <p:stCondLst>
                                    <p:cond delay="0"/>
                                  </p:stCondLst>
                                  <p:childTnLst>
                                    <p:set>
                                      <p:cBhvr>
                                        <p:cTn id="491" dur="1" fill="hold">
                                          <p:stCondLst>
                                            <p:cond delay="0"/>
                                          </p:stCondLst>
                                        </p:cTn>
                                        <p:tgtEl>
                                          <p:spTgt spid="235"/>
                                        </p:tgtEl>
                                        <p:attrNameLst>
                                          <p:attrName>style.visibility</p:attrName>
                                        </p:attrNameLst>
                                      </p:cBhvr>
                                      <p:to>
                                        <p:strVal val="hidden"/>
                                      </p:to>
                                    </p:set>
                                  </p:childTnLst>
                                </p:cTn>
                              </p:par>
                            </p:childTnLst>
                          </p:cTn>
                        </p:par>
                      </p:childTnLst>
                    </p:cTn>
                  </p:par>
                </p:childTnLst>
              </p:cTn>
              <p:nextCondLst>
                <p:cond evt="onClick" delay="0">
                  <p:tgtEl>
                    <p:spTgt spid="235"/>
                  </p:tgtEl>
                </p:cond>
              </p:nextCondLst>
            </p:seq>
            <p:seq concurrent="1" nextAc="seek">
              <p:cTn id="492" restart="whenNotActive" fill="hold" evtFilter="cancelBubble" nodeType="interactiveSeq">
                <p:stCondLst>
                  <p:cond evt="onClick" delay="0">
                    <p:tgtEl>
                      <p:spTgt spid="254"/>
                    </p:tgtEl>
                  </p:cond>
                </p:stCondLst>
                <p:endSync evt="end" delay="0">
                  <p:rtn val="all"/>
                </p:endSync>
                <p:childTnLst>
                  <p:par>
                    <p:cTn id="493" fill="hold">
                      <p:stCondLst>
                        <p:cond delay="0"/>
                      </p:stCondLst>
                      <p:childTnLst>
                        <p:par>
                          <p:cTn id="494" fill="hold">
                            <p:stCondLst>
                              <p:cond delay="0"/>
                            </p:stCondLst>
                            <p:childTnLst>
                              <p:par>
                                <p:cTn id="495" presetID="1" presetClass="entr" presetSubtype="0" fill="hold" nodeType="withEffect">
                                  <p:stCondLst>
                                    <p:cond delay="0"/>
                                  </p:stCondLst>
                                  <p:childTnLst>
                                    <p:set>
                                      <p:cBhvr>
                                        <p:cTn id="496" dur="1" fill="hold">
                                          <p:stCondLst>
                                            <p:cond delay="0"/>
                                          </p:stCondLst>
                                        </p:cTn>
                                        <p:tgtEl>
                                          <p:spTgt spid="253"/>
                                        </p:tgtEl>
                                        <p:attrNameLst>
                                          <p:attrName>style.visibility</p:attrName>
                                        </p:attrNameLst>
                                      </p:cBhvr>
                                      <p:to>
                                        <p:strVal val="visible"/>
                                      </p:to>
                                    </p:set>
                                  </p:childTnLst>
                                </p:cTn>
                              </p:par>
                              <p:par>
                                <p:cTn id="497" presetID="1" presetClass="exit" presetSubtype="0" fill="hold" nodeType="withEffect">
                                  <p:stCondLst>
                                    <p:cond delay="0"/>
                                  </p:stCondLst>
                                  <p:childTnLst>
                                    <p:set>
                                      <p:cBhvr>
                                        <p:cTn id="498" dur="1" fill="hold">
                                          <p:stCondLst>
                                            <p:cond delay="0"/>
                                          </p:stCondLst>
                                        </p:cTn>
                                        <p:tgtEl>
                                          <p:spTgt spid="254"/>
                                        </p:tgtEl>
                                        <p:attrNameLst>
                                          <p:attrName>style.visibility</p:attrName>
                                        </p:attrNameLst>
                                      </p:cBhvr>
                                      <p:to>
                                        <p:strVal val="hidden"/>
                                      </p:to>
                                    </p:set>
                                  </p:childTnLst>
                                </p:cTn>
                              </p:par>
                            </p:childTnLst>
                          </p:cTn>
                        </p:par>
                      </p:childTnLst>
                    </p:cTn>
                  </p:par>
                </p:childTnLst>
              </p:cTn>
              <p:nextCondLst>
                <p:cond evt="onClick" delay="0">
                  <p:tgtEl>
                    <p:spTgt spid="254"/>
                  </p:tgtEl>
                </p:cond>
              </p:nextCondLst>
            </p:seq>
            <p:seq concurrent="1" nextAc="seek">
              <p:cTn id="499" restart="whenNotActive" fill="hold" evtFilter="cancelBubble" nodeType="interactiveSeq">
                <p:stCondLst>
                  <p:cond evt="onClick" delay="0">
                    <p:tgtEl>
                      <p:spTgt spid="253"/>
                    </p:tgtEl>
                  </p:cond>
                </p:stCondLst>
                <p:endSync evt="end" delay="0">
                  <p:rtn val="all"/>
                </p:endSync>
                <p:childTnLst>
                  <p:par>
                    <p:cTn id="500" fill="hold">
                      <p:stCondLst>
                        <p:cond delay="0"/>
                      </p:stCondLst>
                      <p:childTnLst>
                        <p:par>
                          <p:cTn id="501" fill="hold">
                            <p:stCondLst>
                              <p:cond delay="0"/>
                            </p:stCondLst>
                            <p:childTnLst>
                              <p:par>
                                <p:cTn id="502" presetID="1" presetClass="entr" presetSubtype="0" fill="hold" nodeType="withEffect">
                                  <p:stCondLst>
                                    <p:cond delay="0"/>
                                  </p:stCondLst>
                                  <p:childTnLst>
                                    <p:set>
                                      <p:cBhvr>
                                        <p:cTn id="503" dur="1" fill="hold">
                                          <p:stCondLst>
                                            <p:cond delay="0"/>
                                          </p:stCondLst>
                                        </p:cTn>
                                        <p:tgtEl>
                                          <p:spTgt spid="252"/>
                                        </p:tgtEl>
                                        <p:attrNameLst>
                                          <p:attrName>style.visibility</p:attrName>
                                        </p:attrNameLst>
                                      </p:cBhvr>
                                      <p:to>
                                        <p:strVal val="visible"/>
                                      </p:to>
                                    </p:set>
                                  </p:childTnLst>
                                </p:cTn>
                              </p:par>
                              <p:par>
                                <p:cTn id="504" presetID="1" presetClass="exit" presetSubtype="0" fill="hold" nodeType="withEffect">
                                  <p:stCondLst>
                                    <p:cond delay="0"/>
                                  </p:stCondLst>
                                  <p:childTnLst>
                                    <p:set>
                                      <p:cBhvr>
                                        <p:cTn id="505" dur="1" fill="hold">
                                          <p:stCondLst>
                                            <p:cond delay="0"/>
                                          </p:stCondLst>
                                        </p:cTn>
                                        <p:tgtEl>
                                          <p:spTgt spid="253"/>
                                        </p:tgtEl>
                                        <p:attrNameLst>
                                          <p:attrName>style.visibility</p:attrName>
                                        </p:attrNameLst>
                                      </p:cBhvr>
                                      <p:to>
                                        <p:strVal val="hidden"/>
                                      </p:to>
                                    </p:set>
                                  </p:childTnLst>
                                </p:cTn>
                              </p:par>
                            </p:childTnLst>
                          </p:cTn>
                        </p:par>
                      </p:childTnLst>
                    </p:cTn>
                  </p:par>
                </p:childTnLst>
              </p:cTn>
              <p:nextCondLst>
                <p:cond evt="onClick" delay="0">
                  <p:tgtEl>
                    <p:spTgt spid="253"/>
                  </p:tgtEl>
                </p:cond>
              </p:nextCondLst>
            </p:seq>
            <p:seq concurrent="1" nextAc="seek">
              <p:cTn id="506" restart="whenNotActive" fill="hold" evtFilter="cancelBubble" nodeType="interactiveSeq">
                <p:stCondLst>
                  <p:cond evt="onClick" delay="0">
                    <p:tgtEl>
                      <p:spTgt spid="252"/>
                    </p:tgtEl>
                  </p:cond>
                </p:stCondLst>
                <p:endSync evt="end" delay="0">
                  <p:rtn val="all"/>
                </p:endSync>
                <p:childTnLst>
                  <p:par>
                    <p:cTn id="507" fill="hold">
                      <p:stCondLst>
                        <p:cond delay="0"/>
                      </p:stCondLst>
                      <p:childTnLst>
                        <p:par>
                          <p:cTn id="508" fill="hold">
                            <p:stCondLst>
                              <p:cond delay="0"/>
                            </p:stCondLst>
                            <p:childTnLst>
                              <p:par>
                                <p:cTn id="509" presetID="1" presetClass="entr" presetSubtype="0" fill="hold" nodeType="withEffect">
                                  <p:stCondLst>
                                    <p:cond delay="0"/>
                                  </p:stCondLst>
                                  <p:childTnLst>
                                    <p:set>
                                      <p:cBhvr>
                                        <p:cTn id="510" dur="1" fill="hold">
                                          <p:stCondLst>
                                            <p:cond delay="0"/>
                                          </p:stCondLst>
                                        </p:cTn>
                                        <p:tgtEl>
                                          <p:spTgt spid="251"/>
                                        </p:tgtEl>
                                        <p:attrNameLst>
                                          <p:attrName>style.visibility</p:attrName>
                                        </p:attrNameLst>
                                      </p:cBhvr>
                                      <p:to>
                                        <p:strVal val="visible"/>
                                      </p:to>
                                    </p:set>
                                  </p:childTnLst>
                                </p:cTn>
                              </p:par>
                              <p:par>
                                <p:cTn id="511" presetID="1" presetClass="exit" presetSubtype="0" fill="hold" nodeType="withEffect">
                                  <p:stCondLst>
                                    <p:cond delay="0"/>
                                  </p:stCondLst>
                                  <p:childTnLst>
                                    <p:set>
                                      <p:cBhvr>
                                        <p:cTn id="512" dur="1" fill="hold">
                                          <p:stCondLst>
                                            <p:cond delay="0"/>
                                          </p:stCondLst>
                                        </p:cTn>
                                        <p:tgtEl>
                                          <p:spTgt spid="252"/>
                                        </p:tgtEl>
                                        <p:attrNameLst>
                                          <p:attrName>style.visibility</p:attrName>
                                        </p:attrNameLst>
                                      </p:cBhvr>
                                      <p:to>
                                        <p:strVal val="hidden"/>
                                      </p:to>
                                    </p:set>
                                  </p:childTnLst>
                                </p:cTn>
                              </p:par>
                            </p:childTnLst>
                          </p:cTn>
                        </p:par>
                      </p:childTnLst>
                    </p:cTn>
                  </p:par>
                </p:childTnLst>
              </p:cTn>
              <p:nextCondLst>
                <p:cond evt="onClick" delay="0">
                  <p:tgtEl>
                    <p:spTgt spid="252"/>
                  </p:tgtEl>
                </p:cond>
              </p:nextCondLst>
            </p:seq>
            <p:seq concurrent="1" nextAc="seek">
              <p:cTn id="513" restart="whenNotActive" fill="hold" evtFilter="cancelBubble" nodeType="interactiveSeq">
                <p:stCondLst>
                  <p:cond evt="onClick" delay="0">
                    <p:tgtEl>
                      <p:spTgt spid="251"/>
                    </p:tgtEl>
                  </p:cond>
                </p:stCondLst>
                <p:endSync evt="end" delay="0">
                  <p:rtn val="all"/>
                </p:endSync>
                <p:childTnLst>
                  <p:par>
                    <p:cTn id="514" fill="hold">
                      <p:stCondLst>
                        <p:cond delay="0"/>
                      </p:stCondLst>
                      <p:childTnLst>
                        <p:par>
                          <p:cTn id="515" fill="hold">
                            <p:stCondLst>
                              <p:cond delay="0"/>
                            </p:stCondLst>
                            <p:childTnLst>
                              <p:par>
                                <p:cTn id="516" presetID="1" presetClass="entr" presetSubtype="0" fill="hold" nodeType="withEffect">
                                  <p:stCondLst>
                                    <p:cond delay="0"/>
                                  </p:stCondLst>
                                  <p:childTnLst>
                                    <p:set>
                                      <p:cBhvr>
                                        <p:cTn id="517" dur="1" fill="hold">
                                          <p:stCondLst>
                                            <p:cond delay="0"/>
                                          </p:stCondLst>
                                        </p:cTn>
                                        <p:tgtEl>
                                          <p:spTgt spid="250"/>
                                        </p:tgtEl>
                                        <p:attrNameLst>
                                          <p:attrName>style.visibility</p:attrName>
                                        </p:attrNameLst>
                                      </p:cBhvr>
                                      <p:to>
                                        <p:strVal val="visible"/>
                                      </p:to>
                                    </p:set>
                                  </p:childTnLst>
                                </p:cTn>
                              </p:par>
                              <p:par>
                                <p:cTn id="518" presetID="1" presetClass="exit" presetSubtype="0" fill="hold" nodeType="withEffect">
                                  <p:stCondLst>
                                    <p:cond delay="0"/>
                                  </p:stCondLst>
                                  <p:childTnLst>
                                    <p:set>
                                      <p:cBhvr>
                                        <p:cTn id="519" dur="1" fill="hold">
                                          <p:stCondLst>
                                            <p:cond delay="0"/>
                                          </p:stCondLst>
                                        </p:cTn>
                                        <p:tgtEl>
                                          <p:spTgt spid="251"/>
                                        </p:tgtEl>
                                        <p:attrNameLst>
                                          <p:attrName>style.visibility</p:attrName>
                                        </p:attrNameLst>
                                      </p:cBhvr>
                                      <p:to>
                                        <p:strVal val="hidden"/>
                                      </p:to>
                                    </p:set>
                                  </p:childTnLst>
                                </p:cTn>
                              </p:par>
                            </p:childTnLst>
                          </p:cTn>
                        </p:par>
                      </p:childTnLst>
                    </p:cTn>
                  </p:par>
                </p:childTnLst>
              </p:cTn>
              <p:nextCondLst>
                <p:cond evt="onClick" delay="0">
                  <p:tgtEl>
                    <p:spTgt spid="251"/>
                  </p:tgtEl>
                </p:cond>
              </p:nextCondLst>
            </p:seq>
            <p:seq concurrent="1" nextAc="seek">
              <p:cTn id="520" restart="whenNotActive" fill="hold" evtFilter="cancelBubble" nodeType="interactiveSeq">
                <p:stCondLst>
                  <p:cond evt="onClick" delay="0">
                    <p:tgtEl>
                      <p:spTgt spid="250"/>
                    </p:tgtEl>
                  </p:cond>
                </p:stCondLst>
                <p:endSync evt="end" delay="0">
                  <p:rtn val="all"/>
                </p:endSync>
                <p:childTnLst>
                  <p:par>
                    <p:cTn id="521" fill="hold">
                      <p:stCondLst>
                        <p:cond delay="0"/>
                      </p:stCondLst>
                      <p:childTnLst>
                        <p:par>
                          <p:cTn id="522" fill="hold">
                            <p:stCondLst>
                              <p:cond delay="0"/>
                            </p:stCondLst>
                            <p:childTnLst>
                              <p:par>
                                <p:cTn id="523" presetID="1" presetClass="entr" presetSubtype="0" fill="hold" nodeType="withEffect">
                                  <p:stCondLst>
                                    <p:cond delay="0"/>
                                  </p:stCondLst>
                                  <p:childTnLst>
                                    <p:set>
                                      <p:cBhvr>
                                        <p:cTn id="524" dur="1" fill="hold">
                                          <p:stCondLst>
                                            <p:cond delay="0"/>
                                          </p:stCondLst>
                                        </p:cTn>
                                        <p:tgtEl>
                                          <p:spTgt spid="249"/>
                                        </p:tgtEl>
                                        <p:attrNameLst>
                                          <p:attrName>style.visibility</p:attrName>
                                        </p:attrNameLst>
                                      </p:cBhvr>
                                      <p:to>
                                        <p:strVal val="visible"/>
                                      </p:to>
                                    </p:set>
                                  </p:childTnLst>
                                </p:cTn>
                              </p:par>
                              <p:par>
                                <p:cTn id="525" presetID="1" presetClass="exit" presetSubtype="0" fill="hold" nodeType="withEffect">
                                  <p:stCondLst>
                                    <p:cond delay="0"/>
                                  </p:stCondLst>
                                  <p:childTnLst>
                                    <p:set>
                                      <p:cBhvr>
                                        <p:cTn id="526" dur="1" fill="hold">
                                          <p:stCondLst>
                                            <p:cond delay="0"/>
                                          </p:stCondLst>
                                        </p:cTn>
                                        <p:tgtEl>
                                          <p:spTgt spid="250"/>
                                        </p:tgtEl>
                                        <p:attrNameLst>
                                          <p:attrName>style.visibility</p:attrName>
                                        </p:attrNameLst>
                                      </p:cBhvr>
                                      <p:to>
                                        <p:strVal val="hidden"/>
                                      </p:to>
                                    </p:set>
                                  </p:childTnLst>
                                </p:cTn>
                              </p:par>
                            </p:childTnLst>
                          </p:cTn>
                        </p:par>
                      </p:childTnLst>
                    </p:cTn>
                  </p:par>
                </p:childTnLst>
              </p:cTn>
              <p:nextCondLst>
                <p:cond evt="onClick" delay="0">
                  <p:tgtEl>
                    <p:spTgt spid="250"/>
                  </p:tgtEl>
                </p:cond>
              </p:nextCondLst>
            </p:seq>
            <p:seq concurrent="1" nextAc="seek">
              <p:cTn id="527" restart="whenNotActive" fill="hold" evtFilter="cancelBubble" nodeType="interactiveSeq">
                <p:stCondLst>
                  <p:cond evt="onClick" delay="0">
                    <p:tgtEl>
                      <p:spTgt spid="249"/>
                    </p:tgtEl>
                  </p:cond>
                </p:stCondLst>
                <p:endSync evt="end" delay="0">
                  <p:rtn val="all"/>
                </p:endSync>
                <p:childTnLst>
                  <p:par>
                    <p:cTn id="528" fill="hold">
                      <p:stCondLst>
                        <p:cond delay="0"/>
                      </p:stCondLst>
                      <p:childTnLst>
                        <p:par>
                          <p:cTn id="529" fill="hold">
                            <p:stCondLst>
                              <p:cond delay="0"/>
                            </p:stCondLst>
                            <p:childTnLst>
                              <p:par>
                                <p:cTn id="530" presetID="1" presetClass="entr" presetSubtype="0" fill="hold" nodeType="withEffect">
                                  <p:stCondLst>
                                    <p:cond delay="0"/>
                                  </p:stCondLst>
                                  <p:childTnLst>
                                    <p:set>
                                      <p:cBhvr>
                                        <p:cTn id="531" dur="1" fill="hold">
                                          <p:stCondLst>
                                            <p:cond delay="0"/>
                                          </p:stCondLst>
                                        </p:cTn>
                                        <p:tgtEl>
                                          <p:spTgt spid="248"/>
                                        </p:tgtEl>
                                        <p:attrNameLst>
                                          <p:attrName>style.visibility</p:attrName>
                                        </p:attrNameLst>
                                      </p:cBhvr>
                                      <p:to>
                                        <p:strVal val="visible"/>
                                      </p:to>
                                    </p:set>
                                  </p:childTnLst>
                                </p:cTn>
                              </p:par>
                              <p:par>
                                <p:cTn id="532" presetID="1" presetClass="exit" presetSubtype="0" fill="hold" nodeType="withEffect">
                                  <p:stCondLst>
                                    <p:cond delay="0"/>
                                  </p:stCondLst>
                                  <p:childTnLst>
                                    <p:set>
                                      <p:cBhvr>
                                        <p:cTn id="533" dur="1" fill="hold">
                                          <p:stCondLst>
                                            <p:cond delay="0"/>
                                          </p:stCondLst>
                                        </p:cTn>
                                        <p:tgtEl>
                                          <p:spTgt spid="249"/>
                                        </p:tgtEl>
                                        <p:attrNameLst>
                                          <p:attrName>style.visibility</p:attrName>
                                        </p:attrNameLst>
                                      </p:cBhvr>
                                      <p:to>
                                        <p:strVal val="hidden"/>
                                      </p:to>
                                    </p:set>
                                  </p:childTnLst>
                                </p:cTn>
                              </p:par>
                            </p:childTnLst>
                          </p:cTn>
                        </p:par>
                      </p:childTnLst>
                    </p:cTn>
                  </p:par>
                </p:childTnLst>
              </p:cTn>
              <p:nextCondLst>
                <p:cond evt="onClick" delay="0">
                  <p:tgtEl>
                    <p:spTgt spid="249"/>
                  </p:tgtEl>
                </p:cond>
              </p:nextCondLst>
            </p:seq>
            <p:seq concurrent="1" nextAc="seek">
              <p:cTn id="534" restart="whenNotActive" fill="hold" evtFilter="cancelBubble" nodeType="interactiveSeq">
                <p:stCondLst>
                  <p:cond evt="onClick" delay="0">
                    <p:tgtEl>
                      <p:spTgt spid="248"/>
                    </p:tgtEl>
                  </p:cond>
                </p:stCondLst>
                <p:endSync evt="end" delay="0">
                  <p:rtn val="all"/>
                </p:endSync>
                <p:childTnLst>
                  <p:par>
                    <p:cTn id="535" fill="hold">
                      <p:stCondLst>
                        <p:cond delay="0"/>
                      </p:stCondLst>
                      <p:childTnLst>
                        <p:par>
                          <p:cTn id="536" fill="hold">
                            <p:stCondLst>
                              <p:cond delay="0"/>
                            </p:stCondLst>
                            <p:childTnLst>
                              <p:par>
                                <p:cTn id="537" presetID="1" presetClass="entr" presetSubtype="0" fill="hold" nodeType="withEffect">
                                  <p:stCondLst>
                                    <p:cond delay="0"/>
                                  </p:stCondLst>
                                  <p:childTnLst>
                                    <p:set>
                                      <p:cBhvr>
                                        <p:cTn id="538" dur="1" fill="hold">
                                          <p:stCondLst>
                                            <p:cond delay="0"/>
                                          </p:stCondLst>
                                        </p:cTn>
                                        <p:tgtEl>
                                          <p:spTgt spid="247"/>
                                        </p:tgtEl>
                                        <p:attrNameLst>
                                          <p:attrName>style.visibility</p:attrName>
                                        </p:attrNameLst>
                                      </p:cBhvr>
                                      <p:to>
                                        <p:strVal val="visible"/>
                                      </p:to>
                                    </p:set>
                                  </p:childTnLst>
                                </p:cTn>
                              </p:par>
                              <p:par>
                                <p:cTn id="539" presetID="1" presetClass="exit" presetSubtype="0" fill="hold" nodeType="withEffect">
                                  <p:stCondLst>
                                    <p:cond delay="0"/>
                                  </p:stCondLst>
                                  <p:childTnLst>
                                    <p:set>
                                      <p:cBhvr>
                                        <p:cTn id="540" dur="1" fill="hold">
                                          <p:stCondLst>
                                            <p:cond delay="0"/>
                                          </p:stCondLst>
                                        </p:cTn>
                                        <p:tgtEl>
                                          <p:spTgt spid="248"/>
                                        </p:tgtEl>
                                        <p:attrNameLst>
                                          <p:attrName>style.visibility</p:attrName>
                                        </p:attrNameLst>
                                      </p:cBhvr>
                                      <p:to>
                                        <p:strVal val="hidden"/>
                                      </p:to>
                                    </p:set>
                                  </p:childTnLst>
                                </p:cTn>
                              </p:par>
                            </p:childTnLst>
                          </p:cTn>
                        </p:par>
                      </p:childTnLst>
                    </p:cTn>
                  </p:par>
                </p:childTnLst>
              </p:cTn>
              <p:nextCondLst>
                <p:cond evt="onClick" delay="0">
                  <p:tgtEl>
                    <p:spTgt spid="248"/>
                  </p:tgtEl>
                </p:cond>
              </p:nextCondLst>
            </p:seq>
            <p:seq concurrent="1" nextAc="seek">
              <p:cTn id="541" restart="whenNotActive" fill="hold" evtFilter="cancelBubble" nodeType="interactiveSeq">
                <p:stCondLst>
                  <p:cond evt="onClick" delay="0">
                    <p:tgtEl>
                      <p:spTgt spid="247"/>
                    </p:tgtEl>
                  </p:cond>
                </p:stCondLst>
                <p:endSync evt="end" delay="0">
                  <p:rtn val="all"/>
                </p:endSync>
                <p:childTnLst>
                  <p:par>
                    <p:cTn id="542" fill="hold">
                      <p:stCondLst>
                        <p:cond delay="0"/>
                      </p:stCondLst>
                      <p:childTnLst>
                        <p:par>
                          <p:cTn id="543" fill="hold">
                            <p:stCondLst>
                              <p:cond delay="0"/>
                            </p:stCondLst>
                            <p:childTnLst>
                              <p:par>
                                <p:cTn id="544" presetID="1" presetClass="entr" presetSubtype="0" fill="hold" nodeType="withEffect">
                                  <p:stCondLst>
                                    <p:cond delay="0"/>
                                  </p:stCondLst>
                                  <p:childTnLst>
                                    <p:set>
                                      <p:cBhvr>
                                        <p:cTn id="545" dur="1" fill="hold">
                                          <p:stCondLst>
                                            <p:cond delay="0"/>
                                          </p:stCondLst>
                                        </p:cTn>
                                        <p:tgtEl>
                                          <p:spTgt spid="246"/>
                                        </p:tgtEl>
                                        <p:attrNameLst>
                                          <p:attrName>style.visibility</p:attrName>
                                        </p:attrNameLst>
                                      </p:cBhvr>
                                      <p:to>
                                        <p:strVal val="visible"/>
                                      </p:to>
                                    </p:set>
                                  </p:childTnLst>
                                </p:cTn>
                              </p:par>
                              <p:par>
                                <p:cTn id="546" presetID="1" presetClass="exit" presetSubtype="0" fill="hold" nodeType="withEffect">
                                  <p:stCondLst>
                                    <p:cond delay="0"/>
                                  </p:stCondLst>
                                  <p:childTnLst>
                                    <p:set>
                                      <p:cBhvr>
                                        <p:cTn id="547" dur="1" fill="hold">
                                          <p:stCondLst>
                                            <p:cond delay="0"/>
                                          </p:stCondLst>
                                        </p:cTn>
                                        <p:tgtEl>
                                          <p:spTgt spid="247"/>
                                        </p:tgtEl>
                                        <p:attrNameLst>
                                          <p:attrName>style.visibility</p:attrName>
                                        </p:attrNameLst>
                                      </p:cBhvr>
                                      <p:to>
                                        <p:strVal val="hidden"/>
                                      </p:to>
                                    </p:set>
                                  </p:childTnLst>
                                </p:cTn>
                              </p:par>
                            </p:childTnLst>
                          </p:cTn>
                        </p:par>
                      </p:childTnLst>
                    </p:cTn>
                  </p:par>
                </p:childTnLst>
              </p:cTn>
              <p:nextCondLst>
                <p:cond evt="onClick" delay="0">
                  <p:tgtEl>
                    <p:spTgt spid="247"/>
                  </p:tgtEl>
                </p:cond>
              </p:nextCondLst>
            </p:seq>
            <p:seq concurrent="1" nextAc="seek">
              <p:cTn id="548" restart="whenNotActive" fill="hold" evtFilter="cancelBubble" nodeType="interactiveSeq">
                <p:stCondLst>
                  <p:cond evt="onClick" delay="0">
                    <p:tgtEl>
                      <p:spTgt spid="246"/>
                    </p:tgtEl>
                  </p:cond>
                </p:stCondLst>
                <p:endSync evt="end" delay="0">
                  <p:rtn val="all"/>
                </p:endSync>
                <p:childTnLst>
                  <p:par>
                    <p:cTn id="549" fill="hold">
                      <p:stCondLst>
                        <p:cond delay="0"/>
                      </p:stCondLst>
                      <p:childTnLst>
                        <p:par>
                          <p:cTn id="550" fill="hold">
                            <p:stCondLst>
                              <p:cond delay="0"/>
                            </p:stCondLst>
                            <p:childTnLst>
                              <p:par>
                                <p:cTn id="551" presetID="1" presetClass="entr" presetSubtype="0" fill="hold" nodeType="withEffect">
                                  <p:stCondLst>
                                    <p:cond delay="0"/>
                                  </p:stCondLst>
                                  <p:childTnLst>
                                    <p:set>
                                      <p:cBhvr>
                                        <p:cTn id="552" dur="1" fill="hold">
                                          <p:stCondLst>
                                            <p:cond delay="0"/>
                                          </p:stCondLst>
                                        </p:cTn>
                                        <p:tgtEl>
                                          <p:spTgt spid="245"/>
                                        </p:tgtEl>
                                        <p:attrNameLst>
                                          <p:attrName>style.visibility</p:attrName>
                                        </p:attrNameLst>
                                      </p:cBhvr>
                                      <p:to>
                                        <p:strVal val="visible"/>
                                      </p:to>
                                    </p:set>
                                  </p:childTnLst>
                                </p:cTn>
                              </p:par>
                              <p:par>
                                <p:cTn id="553" presetID="1" presetClass="exit" presetSubtype="0" fill="hold" nodeType="withEffect">
                                  <p:stCondLst>
                                    <p:cond delay="0"/>
                                  </p:stCondLst>
                                  <p:childTnLst>
                                    <p:set>
                                      <p:cBhvr>
                                        <p:cTn id="554" dur="1" fill="hold">
                                          <p:stCondLst>
                                            <p:cond delay="0"/>
                                          </p:stCondLst>
                                        </p:cTn>
                                        <p:tgtEl>
                                          <p:spTgt spid="246"/>
                                        </p:tgtEl>
                                        <p:attrNameLst>
                                          <p:attrName>style.visibility</p:attrName>
                                        </p:attrNameLst>
                                      </p:cBhvr>
                                      <p:to>
                                        <p:strVal val="hidden"/>
                                      </p:to>
                                    </p:set>
                                  </p:childTnLst>
                                </p:cTn>
                              </p:par>
                            </p:childTnLst>
                          </p:cTn>
                        </p:par>
                      </p:childTnLst>
                    </p:cTn>
                  </p:par>
                </p:childTnLst>
              </p:cTn>
              <p:nextCondLst>
                <p:cond evt="onClick" delay="0">
                  <p:tgtEl>
                    <p:spTgt spid="246"/>
                  </p:tgtEl>
                </p:cond>
              </p:nextCondLst>
            </p:seq>
            <p:seq concurrent="1" nextAc="seek">
              <p:cTn id="555" restart="whenNotActive" fill="hold" evtFilter="cancelBubble" nodeType="interactiveSeq">
                <p:stCondLst>
                  <p:cond evt="onClick" delay="0">
                    <p:tgtEl>
                      <p:spTgt spid="245"/>
                    </p:tgtEl>
                  </p:cond>
                </p:stCondLst>
                <p:endSync evt="end" delay="0">
                  <p:rtn val="all"/>
                </p:endSync>
                <p:childTnLst>
                  <p:par>
                    <p:cTn id="556" fill="hold">
                      <p:stCondLst>
                        <p:cond delay="0"/>
                      </p:stCondLst>
                      <p:childTnLst>
                        <p:par>
                          <p:cTn id="557" fill="hold">
                            <p:stCondLst>
                              <p:cond delay="0"/>
                            </p:stCondLst>
                            <p:childTnLst>
                              <p:par>
                                <p:cTn id="558" presetID="1" presetClass="entr" presetSubtype="0" fill="hold" nodeType="withEffect">
                                  <p:stCondLst>
                                    <p:cond delay="0"/>
                                  </p:stCondLst>
                                  <p:childTnLst>
                                    <p:set>
                                      <p:cBhvr>
                                        <p:cTn id="559" dur="1" fill="hold">
                                          <p:stCondLst>
                                            <p:cond delay="0"/>
                                          </p:stCondLst>
                                        </p:cTn>
                                        <p:tgtEl>
                                          <p:spTgt spid="254"/>
                                        </p:tgtEl>
                                        <p:attrNameLst>
                                          <p:attrName>style.visibility</p:attrName>
                                        </p:attrNameLst>
                                      </p:cBhvr>
                                      <p:to>
                                        <p:strVal val="visible"/>
                                      </p:to>
                                    </p:set>
                                  </p:childTnLst>
                                </p:cTn>
                              </p:par>
                              <p:par>
                                <p:cTn id="560" presetID="1" presetClass="exit" presetSubtype="0" fill="hold" nodeType="withEffect">
                                  <p:stCondLst>
                                    <p:cond delay="0"/>
                                  </p:stCondLst>
                                  <p:childTnLst>
                                    <p:set>
                                      <p:cBhvr>
                                        <p:cTn id="561" dur="1" fill="hold">
                                          <p:stCondLst>
                                            <p:cond delay="0"/>
                                          </p:stCondLst>
                                        </p:cTn>
                                        <p:tgtEl>
                                          <p:spTgt spid="245"/>
                                        </p:tgtEl>
                                        <p:attrNameLst>
                                          <p:attrName>style.visibility</p:attrName>
                                        </p:attrNameLst>
                                      </p:cBhvr>
                                      <p:to>
                                        <p:strVal val="hidden"/>
                                      </p:to>
                                    </p:set>
                                  </p:childTnLst>
                                </p:cTn>
                              </p:par>
                            </p:childTnLst>
                          </p:cTn>
                        </p:par>
                      </p:childTnLst>
                    </p:cTn>
                  </p:par>
                </p:childTnLst>
              </p:cTn>
              <p:nextCondLst>
                <p:cond evt="onClick" delay="0">
                  <p:tgtEl>
                    <p:spTgt spid="245"/>
                  </p:tgtEl>
                </p:cond>
              </p:nextCondLst>
            </p:seq>
            <p:seq concurrent="1" nextAc="seek">
              <p:cTn id="562" restart="whenNotActive" fill="hold" evtFilter="cancelBubble" nodeType="interactiveSeq">
                <p:stCondLst>
                  <p:cond evt="onClick" delay="0">
                    <p:tgtEl>
                      <p:spTgt spid="264"/>
                    </p:tgtEl>
                  </p:cond>
                </p:stCondLst>
                <p:endSync evt="end" delay="0">
                  <p:rtn val="all"/>
                </p:endSync>
                <p:childTnLst>
                  <p:par>
                    <p:cTn id="563" fill="hold">
                      <p:stCondLst>
                        <p:cond delay="0"/>
                      </p:stCondLst>
                      <p:childTnLst>
                        <p:par>
                          <p:cTn id="564" fill="hold">
                            <p:stCondLst>
                              <p:cond delay="0"/>
                            </p:stCondLst>
                            <p:childTnLst>
                              <p:par>
                                <p:cTn id="565" presetID="1" presetClass="entr" presetSubtype="0" fill="hold" nodeType="withEffect">
                                  <p:stCondLst>
                                    <p:cond delay="0"/>
                                  </p:stCondLst>
                                  <p:childTnLst>
                                    <p:set>
                                      <p:cBhvr>
                                        <p:cTn id="566" dur="1" fill="hold">
                                          <p:stCondLst>
                                            <p:cond delay="0"/>
                                          </p:stCondLst>
                                        </p:cTn>
                                        <p:tgtEl>
                                          <p:spTgt spid="263"/>
                                        </p:tgtEl>
                                        <p:attrNameLst>
                                          <p:attrName>style.visibility</p:attrName>
                                        </p:attrNameLst>
                                      </p:cBhvr>
                                      <p:to>
                                        <p:strVal val="visible"/>
                                      </p:to>
                                    </p:set>
                                  </p:childTnLst>
                                </p:cTn>
                              </p:par>
                              <p:par>
                                <p:cTn id="567" presetID="1" presetClass="exit" presetSubtype="0" fill="hold" nodeType="withEffect">
                                  <p:stCondLst>
                                    <p:cond delay="0"/>
                                  </p:stCondLst>
                                  <p:childTnLst>
                                    <p:set>
                                      <p:cBhvr>
                                        <p:cTn id="568" dur="1" fill="hold">
                                          <p:stCondLst>
                                            <p:cond delay="0"/>
                                          </p:stCondLst>
                                        </p:cTn>
                                        <p:tgtEl>
                                          <p:spTgt spid="264"/>
                                        </p:tgtEl>
                                        <p:attrNameLst>
                                          <p:attrName>style.visibility</p:attrName>
                                        </p:attrNameLst>
                                      </p:cBhvr>
                                      <p:to>
                                        <p:strVal val="hidden"/>
                                      </p:to>
                                    </p:set>
                                  </p:childTnLst>
                                </p:cTn>
                              </p:par>
                            </p:childTnLst>
                          </p:cTn>
                        </p:par>
                      </p:childTnLst>
                    </p:cTn>
                  </p:par>
                </p:childTnLst>
              </p:cTn>
              <p:nextCondLst>
                <p:cond evt="onClick" delay="0">
                  <p:tgtEl>
                    <p:spTgt spid="264"/>
                  </p:tgtEl>
                </p:cond>
              </p:nextCondLst>
            </p:seq>
            <p:seq concurrent="1" nextAc="seek">
              <p:cTn id="569" restart="whenNotActive" fill="hold" evtFilter="cancelBubble" nodeType="interactiveSeq">
                <p:stCondLst>
                  <p:cond evt="onClick" delay="0">
                    <p:tgtEl>
                      <p:spTgt spid="263"/>
                    </p:tgtEl>
                  </p:cond>
                </p:stCondLst>
                <p:endSync evt="end" delay="0">
                  <p:rtn val="all"/>
                </p:endSync>
                <p:childTnLst>
                  <p:par>
                    <p:cTn id="570" fill="hold">
                      <p:stCondLst>
                        <p:cond delay="0"/>
                      </p:stCondLst>
                      <p:childTnLst>
                        <p:par>
                          <p:cTn id="571" fill="hold">
                            <p:stCondLst>
                              <p:cond delay="0"/>
                            </p:stCondLst>
                            <p:childTnLst>
                              <p:par>
                                <p:cTn id="572" presetID="1" presetClass="entr" presetSubtype="0" fill="hold" nodeType="withEffect">
                                  <p:stCondLst>
                                    <p:cond delay="0"/>
                                  </p:stCondLst>
                                  <p:childTnLst>
                                    <p:set>
                                      <p:cBhvr>
                                        <p:cTn id="573" dur="1" fill="hold">
                                          <p:stCondLst>
                                            <p:cond delay="0"/>
                                          </p:stCondLst>
                                        </p:cTn>
                                        <p:tgtEl>
                                          <p:spTgt spid="262"/>
                                        </p:tgtEl>
                                        <p:attrNameLst>
                                          <p:attrName>style.visibility</p:attrName>
                                        </p:attrNameLst>
                                      </p:cBhvr>
                                      <p:to>
                                        <p:strVal val="visible"/>
                                      </p:to>
                                    </p:set>
                                  </p:childTnLst>
                                </p:cTn>
                              </p:par>
                              <p:par>
                                <p:cTn id="574" presetID="1" presetClass="exit" presetSubtype="0" fill="hold" nodeType="withEffect">
                                  <p:stCondLst>
                                    <p:cond delay="0"/>
                                  </p:stCondLst>
                                  <p:childTnLst>
                                    <p:set>
                                      <p:cBhvr>
                                        <p:cTn id="575" dur="1" fill="hold">
                                          <p:stCondLst>
                                            <p:cond delay="0"/>
                                          </p:stCondLst>
                                        </p:cTn>
                                        <p:tgtEl>
                                          <p:spTgt spid="263"/>
                                        </p:tgtEl>
                                        <p:attrNameLst>
                                          <p:attrName>style.visibility</p:attrName>
                                        </p:attrNameLst>
                                      </p:cBhvr>
                                      <p:to>
                                        <p:strVal val="hidden"/>
                                      </p:to>
                                    </p:set>
                                  </p:childTnLst>
                                </p:cTn>
                              </p:par>
                            </p:childTnLst>
                          </p:cTn>
                        </p:par>
                      </p:childTnLst>
                    </p:cTn>
                  </p:par>
                </p:childTnLst>
              </p:cTn>
              <p:nextCondLst>
                <p:cond evt="onClick" delay="0">
                  <p:tgtEl>
                    <p:spTgt spid="263"/>
                  </p:tgtEl>
                </p:cond>
              </p:nextCondLst>
            </p:seq>
            <p:seq concurrent="1" nextAc="seek">
              <p:cTn id="576" restart="whenNotActive" fill="hold" evtFilter="cancelBubble" nodeType="interactiveSeq">
                <p:stCondLst>
                  <p:cond evt="onClick" delay="0">
                    <p:tgtEl>
                      <p:spTgt spid="262"/>
                    </p:tgtEl>
                  </p:cond>
                </p:stCondLst>
                <p:endSync evt="end" delay="0">
                  <p:rtn val="all"/>
                </p:endSync>
                <p:childTnLst>
                  <p:par>
                    <p:cTn id="577" fill="hold">
                      <p:stCondLst>
                        <p:cond delay="0"/>
                      </p:stCondLst>
                      <p:childTnLst>
                        <p:par>
                          <p:cTn id="578" fill="hold">
                            <p:stCondLst>
                              <p:cond delay="0"/>
                            </p:stCondLst>
                            <p:childTnLst>
                              <p:par>
                                <p:cTn id="579" presetID="1" presetClass="entr" presetSubtype="0" fill="hold" nodeType="withEffect">
                                  <p:stCondLst>
                                    <p:cond delay="0"/>
                                  </p:stCondLst>
                                  <p:childTnLst>
                                    <p:set>
                                      <p:cBhvr>
                                        <p:cTn id="580" dur="1" fill="hold">
                                          <p:stCondLst>
                                            <p:cond delay="0"/>
                                          </p:stCondLst>
                                        </p:cTn>
                                        <p:tgtEl>
                                          <p:spTgt spid="261"/>
                                        </p:tgtEl>
                                        <p:attrNameLst>
                                          <p:attrName>style.visibility</p:attrName>
                                        </p:attrNameLst>
                                      </p:cBhvr>
                                      <p:to>
                                        <p:strVal val="visible"/>
                                      </p:to>
                                    </p:set>
                                  </p:childTnLst>
                                </p:cTn>
                              </p:par>
                              <p:par>
                                <p:cTn id="581" presetID="1" presetClass="exit" presetSubtype="0" fill="hold" nodeType="withEffect">
                                  <p:stCondLst>
                                    <p:cond delay="0"/>
                                  </p:stCondLst>
                                  <p:childTnLst>
                                    <p:set>
                                      <p:cBhvr>
                                        <p:cTn id="582" dur="1" fill="hold">
                                          <p:stCondLst>
                                            <p:cond delay="0"/>
                                          </p:stCondLst>
                                        </p:cTn>
                                        <p:tgtEl>
                                          <p:spTgt spid="262"/>
                                        </p:tgtEl>
                                        <p:attrNameLst>
                                          <p:attrName>style.visibility</p:attrName>
                                        </p:attrNameLst>
                                      </p:cBhvr>
                                      <p:to>
                                        <p:strVal val="hidden"/>
                                      </p:to>
                                    </p:set>
                                  </p:childTnLst>
                                </p:cTn>
                              </p:par>
                            </p:childTnLst>
                          </p:cTn>
                        </p:par>
                      </p:childTnLst>
                    </p:cTn>
                  </p:par>
                </p:childTnLst>
              </p:cTn>
              <p:nextCondLst>
                <p:cond evt="onClick" delay="0">
                  <p:tgtEl>
                    <p:spTgt spid="262"/>
                  </p:tgtEl>
                </p:cond>
              </p:nextCondLst>
            </p:seq>
            <p:seq concurrent="1" nextAc="seek">
              <p:cTn id="583" restart="whenNotActive" fill="hold" evtFilter="cancelBubble" nodeType="interactiveSeq">
                <p:stCondLst>
                  <p:cond evt="onClick" delay="0">
                    <p:tgtEl>
                      <p:spTgt spid="261"/>
                    </p:tgtEl>
                  </p:cond>
                </p:stCondLst>
                <p:endSync evt="end" delay="0">
                  <p:rtn val="all"/>
                </p:endSync>
                <p:childTnLst>
                  <p:par>
                    <p:cTn id="584" fill="hold">
                      <p:stCondLst>
                        <p:cond delay="0"/>
                      </p:stCondLst>
                      <p:childTnLst>
                        <p:par>
                          <p:cTn id="585" fill="hold">
                            <p:stCondLst>
                              <p:cond delay="0"/>
                            </p:stCondLst>
                            <p:childTnLst>
                              <p:par>
                                <p:cTn id="586" presetID="1" presetClass="entr" presetSubtype="0" fill="hold" nodeType="withEffect">
                                  <p:stCondLst>
                                    <p:cond delay="0"/>
                                  </p:stCondLst>
                                  <p:childTnLst>
                                    <p:set>
                                      <p:cBhvr>
                                        <p:cTn id="587" dur="1" fill="hold">
                                          <p:stCondLst>
                                            <p:cond delay="0"/>
                                          </p:stCondLst>
                                        </p:cTn>
                                        <p:tgtEl>
                                          <p:spTgt spid="260"/>
                                        </p:tgtEl>
                                        <p:attrNameLst>
                                          <p:attrName>style.visibility</p:attrName>
                                        </p:attrNameLst>
                                      </p:cBhvr>
                                      <p:to>
                                        <p:strVal val="visible"/>
                                      </p:to>
                                    </p:set>
                                  </p:childTnLst>
                                </p:cTn>
                              </p:par>
                              <p:par>
                                <p:cTn id="588" presetID="1" presetClass="exit" presetSubtype="0" fill="hold" nodeType="withEffect">
                                  <p:stCondLst>
                                    <p:cond delay="0"/>
                                  </p:stCondLst>
                                  <p:childTnLst>
                                    <p:set>
                                      <p:cBhvr>
                                        <p:cTn id="589" dur="1" fill="hold">
                                          <p:stCondLst>
                                            <p:cond delay="0"/>
                                          </p:stCondLst>
                                        </p:cTn>
                                        <p:tgtEl>
                                          <p:spTgt spid="261"/>
                                        </p:tgtEl>
                                        <p:attrNameLst>
                                          <p:attrName>style.visibility</p:attrName>
                                        </p:attrNameLst>
                                      </p:cBhvr>
                                      <p:to>
                                        <p:strVal val="hidden"/>
                                      </p:to>
                                    </p:set>
                                  </p:childTnLst>
                                </p:cTn>
                              </p:par>
                            </p:childTnLst>
                          </p:cTn>
                        </p:par>
                      </p:childTnLst>
                    </p:cTn>
                  </p:par>
                </p:childTnLst>
              </p:cTn>
              <p:nextCondLst>
                <p:cond evt="onClick" delay="0">
                  <p:tgtEl>
                    <p:spTgt spid="261"/>
                  </p:tgtEl>
                </p:cond>
              </p:nextCondLst>
            </p:seq>
            <p:seq concurrent="1" nextAc="seek">
              <p:cTn id="590" restart="whenNotActive" fill="hold" evtFilter="cancelBubble" nodeType="interactiveSeq">
                <p:stCondLst>
                  <p:cond evt="onClick" delay="0">
                    <p:tgtEl>
                      <p:spTgt spid="260"/>
                    </p:tgtEl>
                  </p:cond>
                </p:stCondLst>
                <p:endSync evt="end" delay="0">
                  <p:rtn val="all"/>
                </p:endSync>
                <p:childTnLst>
                  <p:par>
                    <p:cTn id="591" fill="hold">
                      <p:stCondLst>
                        <p:cond delay="0"/>
                      </p:stCondLst>
                      <p:childTnLst>
                        <p:par>
                          <p:cTn id="592" fill="hold">
                            <p:stCondLst>
                              <p:cond delay="0"/>
                            </p:stCondLst>
                            <p:childTnLst>
                              <p:par>
                                <p:cTn id="593" presetID="1" presetClass="entr" presetSubtype="0" fill="hold" nodeType="withEffect">
                                  <p:stCondLst>
                                    <p:cond delay="0"/>
                                  </p:stCondLst>
                                  <p:childTnLst>
                                    <p:set>
                                      <p:cBhvr>
                                        <p:cTn id="594" dur="1" fill="hold">
                                          <p:stCondLst>
                                            <p:cond delay="0"/>
                                          </p:stCondLst>
                                        </p:cTn>
                                        <p:tgtEl>
                                          <p:spTgt spid="259"/>
                                        </p:tgtEl>
                                        <p:attrNameLst>
                                          <p:attrName>style.visibility</p:attrName>
                                        </p:attrNameLst>
                                      </p:cBhvr>
                                      <p:to>
                                        <p:strVal val="visible"/>
                                      </p:to>
                                    </p:set>
                                  </p:childTnLst>
                                </p:cTn>
                              </p:par>
                              <p:par>
                                <p:cTn id="595" presetID="1" presetClass="exit" presetSubtype="0" fill="hold" nodeType="withEffect">
                                  <p:stCondLst>
                                    <p:cond delay="0"/>
                                  </p:stCondLst>
                                  <p:childTnLst>
                                    <p:set>
                                      <p:cBhvr>
                                        <p:cTn id="596" dur="1" fill="hold">
                                          <p:stCondLst>
                                            <p:cond delay="0"/>
                                          </p:stCondLst>
                                        </p:cTn>
                                        <p:tgtEl>
                                          <p:spTgt spid="260"/>
                                        </p:tgtEl>
                                        <p:attrNameLst>
                                          <p:attrName>style.visibility</p:attrName>
                                        </p:attrNameLst>
                                      </p:cBhvr>
                                      <p:to>
                                        <p:strVal val="hidden"/>
                                      </p:to>
                                    </p:set>
                                  </p:childTnLst>
                                </p:cTn>
                              </p:par>
                            </p:childTnLst>
                          </p:cTn>
                        </p:par>
                      </p:childTnLst>
                    </p:cTn>
                  </p:par>
                </p:childTnLst>
              </p:cTn>
              <p:nextCondLst>
                <p:cond evt="onClick" delay="0">
                  <p:tgtEl>
                    <p:spTgt spid="260"/>
                  </p:tgtEl>
                </p:cond>
              </p:nextCondLst>
            </p:seq>
            <p:seq concurrent="1" nextAc="seek">
              <p:cTn id="597" restart="whenNotActive" fill="hold" evtFilter="cancelBubble" nodeType="interactiveSeq">
                <p:stCondLst>
                  <p:cond evt="onClick" delay="0">
                    <p:tgtEl>
                      <p:spTgt spid="259"/>
                    </p:tgtEl>
                  </p:cond>
                </p:stCondLst>
                <p:endSync evt="end" delay="0">
                  <p:rtn val="all"/>
                </p:endSync>
                <p:childTnLst>
                  <p:par>
                    <p:cTn id="598" fill="hold">
                      <p:stCondLst>
                        <p:cond delay="0"/>
                      </p:stCondLst>
                      <p:childTnLst>
                        <p:par>
                          <p:cTn id="599" fill="hold">
                            <p:stCondLst>
                              <p:cond delay="0"/>
                            </p:stCondLst>
                            <p:childTnLst>
                              <p:par>
                                <p:cTn id="600" presetID="1" presetClass="entr" presetSubtype="0" fill="hold" nodeType="withEffect">
                                  <p:stCondLst>
                                    <p:cond delay="0"/>
                                  </p:stCondLst>
                                  <p:childTnLst>
                                    <p:set>
                                      <p:cBhvr>
                                        <p:cTn id="601" dur="1" fill="hold">
                                          <p:stCondLst>
                                            <p:cond delay="0"/>
                                          </p:stCondLst>
                                        </p:cTn>
                                        <p:tgtEl>
                                          <p:spTgt spid="258"/>
                                        </p:tgtEl>
                                        <p:attrNameLst>
                                          <p:attrName>style.visibility</p:attrName>
                                        </p:attrNameLst>
                                      </p:cBhvr>
                                      <p:to>
                                        <p:strVal val="visible"/>
                                      </p:to>
                                    </p:set>
                                  </p:childTnLst>
                                </p:cTn>
                              </p:par>
                              <p:par>
                                <p:cTn id="602" presetID="1" presetClass="exit" presetSubtype="0" fill="hold" nodeType="withEffect">
                                  <p:stCondLst>
                                    <p:cond delay="0"/>
                                  </p:stCondLst>
                                  <p:childTnLst>
                                    <p:set>
                                      <p:cBhvr>
                                        <p:cTn id="603" dur="1" fill="hold">
                                          <p:stCondLst>
                                            <p:cond delay="0"/>
                                          </p:stCondLst>
                                        </p:cTn>
                                        <p:tgtEl>
                                          <p:spTgt spid="259"/>
                                        </p:tgtEl>
                                        <p:attrNameLst>
                                          <p:attrName>style.visibility</p:attrName>
                                        </p:attrNameLst>
                                      </p:cBhvr>
                                      <p:to>
                                        <p:strVal val="hidden"/>
                                      </p:to>
                                    </p:set>
                                  </p:childTnLst>
                                </p:cTn>
                              </p:par>
                            </p:childTnLst>
                          </p:cTn>
                        </p:par>
                      </p:childTnLst>
                    </p:cTn>
                  </p:par>
                </p:childTnLst>
              </p:cTn>
              <p:nextCondLst>
                <p:cond evt="onClick" delay="0">
                  <p:tgtEl>
                    <p:spTgt spid="259"/>
                  </p:tgtEl>
                </p:cond>
              </p:nextCondLst>
            </p:seq>
            <p:seq concurrent="1" nextAc="seek">
              <p:cTn id="604" restart="whenNotActive" fill="hold" evtFilter="cancelBubble" nodeType="interactiveSeq">
                <p:stCondLst>
                  <p:cond evt="onClick" delay="0">
                    <p:tgtEl>
                      <p:spTgt spid="258"/>
                    </p:tgtEl>
                  </p:cond>
                </p:stCondLst>
                <p:endSync evt="end" delay="0">
                  <p:rtn val="all"/>
                </p:endSync>
                <p:childTnLst>
                  <p:par>
                    <p:cTn id="605" fill="hold">
                      <p:stCondLst>
                        <p:cond delay="0"/>
                      </p:stCondLst>
                      <p:childTnLst>
                        <p:par>
                          <p:cTn id="606" fill="hold">
                            <p:stCondLst>
                              <p:cond delay="0"/>
                            </p:stCondLst>
                            <p:childTnLst>
                              <p:par>
                                <p:cTn id="607" presetID="1" presetClass="entr" presetSubtype="0" fill="hold" nodeType="withEffect">
                                  <p:stCondLst>
                                    <p:cond delay="0"/>
                                  </p:stCondLst>
                                  <p:childTnLst>
                                    <p:set>
                                      <p:cBhvr>
                                        <p:cTn id="608" dur="1" fill="hold">
                                          <p:stCondLst>
                                            <p:cond delay="0"/>
                                          </p:stCondLst>
                                        </p:cTn>
                                        <p:tgtEl>
                                          <p:spTgt spid="257"/>
                                        </p:tgtEl>
                                        <p:attrNameLst>
                                          <p:attrName>style.visibility</p:attrName>
                                        </p:attrNameLst>
                                      </p:cBhvr>
                                      <p:to>
                                        <p:strVal val="visible"/>
                                      </p:to>
                                    </p:set>
                                  </p:childTnLst>
                                </p:cTn>
                              </p:par>
                              <p:par>
                                <p:cTn id="609" presetID="1" presetClass="exit" presetSubtype="0" fill="hold" nodeType="withEffect">
                                  <p:stCondLst>
                                    <p:cond delay="0"/>
                                  </p:stCondLst>
                                  <p:childTnLst>
                                    <p:set>
                                      <p:cBhvr>
                                        <p:cTn id="610" dur="1" fill="hold">
                                          <p:stCondLst>
                                            <p:cond delay="0"/>
                                          </p:stCondLst>
                                        </p:cTn>
                                        <p:tgtEl>
                                          <p:spTgt spid="258"/>
                                        </p:tgtEl>
                                        <p:attrNameLst>
                                          <p:attrName>style.visibility</p:attrName>
                                        </p:attrNameLst>
                                      </p:cBhvr>
                                      <p:to>
                                        <p:strVal val="hidden"/>
                                      </p:to>
                                    </p:set>
                                  </p:childTnLst>
                                </p:cTn>
                              </p:par>
                            </p:childTnLst>
                          </p:cTn>
                        </p:par>
                      </p:childTnLst>
                    </p:cTn>
                  </p:par>
                </p:childTnLst>
              </p:cTn>
              <p:nextCondLst>
                <p:cond evt="onClick" delay="0">
                  <p:tgtEl>
                    <p:spTgt spid="258"/>
                  </p:tgtEl>
                </p:cond>
              </p:nextCondLst>
            </p:seq>
            <p:seq concurrent="1" nextAc="seek">
              <p:cTn id="611" restart="whenNotActive" fill="hold" evtFilter="cancelBubble" nodeType="interactiveSeq">
                <p:stCondLst>
                  <p:cond evt="onClick" delay="0">
                    <p:tgtEl>
                      <p:spTgt spid="257"/>
                    </p:tgtEl>
                  </p:cond>
                </p:stCondLst>
                <p:endSync evt="end" delay="0">
                  <p:rtn val="all"/>
                </p:endSync>
                <p:childTnLst>
                  <p:par>
                    <p:cTn id="612" fill="hold">
                      <p:stCondLst>
                        <p:cond delay="0"/>
                      </p:stCondLst>
                      <p:childTnLst>
                        <p:par>
                          <p:cTn id="613" fill="hold">
                            <p:stCondLst>
                              <p:cond delay="0"/>
                            </p:stCondLst>
                            <p:childTnLst>
                              <p:par>
                                <p:cTn id="614" presetID="1" presetClass="entr" presetSubtype="0" fill="hold" nodeType="withEffect">
                                  <p:stCondLst>
                                    <p:cond delay="0"/>
                                  </p:stCondLst>
                                  <p:childTnLst>
                                    <p:set>
                                      <p:cBhvr>
                                        <p:cTn id="615" dur="1" fill="hold">
                                          <p:stCondLst>
                                            <p:cond delay="0"/>
                                          </p:stCondLst>
                                        </p:cTn>
                                        <p:tgtEl>
                                          <p:spTgt spid="256"/>
                                        </p:tgtEl>
                                        <p:attrNameLst>
                                          <p:attrName>style.visibility</p:attrName>
                                        </p:attrNameLst>
                                      </p:cBhvr>
                                      <p:to>
                                        <p:strVal val="visible"/>
                                      </p:to>
                                    </p:set>
                                  </p:childTnLst>
                                </p:cTn>
                              </p:par>
                              <p:par>
                                <p:cTn id="616" presetID="1" presetClass="exit" presetSubtype="0" fill="hold" nodeType="withEffect">
                                  <p:stCondLst>
                                    <p:cond delay="0"/>
                                  </p:stCondLst>
                                  <p:childTnLst>
                                    <p:set>
                                      <p:cBhvr>
                                        <p:cTn id="617" dur="1" fill="hold">
                                          <p:stCondLst>
                                            <p:cond delay="0"/>
                                          </p:stCondLst>
                                        </p:cTn>
                                        <p:tgtEl>
                                          <p:spTgt spid="257"/>
                                        </p:tgtEl>
                                        <p:attrNameLst>
                                          <p:attrName>style.visibility</p:attrName>
                                        </p:attrNameLst>
                                      </p:cBhvr>
                                      <p:to>
                                        <p:strVal val="hidden"/>
                                      </p:to>
                                    </p:set>
                                  </p:childTnLst>
                                </p:cTn>
                              </p:par>
                            </p:childTnLst>
                          </p:cTn>
                        </p:par>
                      </p:childTnLst>
                    </p:cTn>
                  </p:par>
                </p:childTnLst>
              </p:cTn>
              <p:nextCondLst>
                <p:cond evt="onClick" delay="0">
                  <p:tgtEl>
                    <p:spTgt spid="257"/>
                  </p:tgtEl>
                </p:cond>
              </p:nextCondLst>
            </p:seq>
            <p:seq concurrent="1" nextAc="seek">
              <p:cTn id="618" restart="whenNotActive" fill="hold" evtFilter="cancelBubble" nodeType="interactiveSeq">
                <p:stCondLst>
                  <p:cond evt="onClick" delay="0">
                    <p:tgtEl>
                      <p:spTgt spid="256"/>
                    </p:tgtEl>
                  </p:cond>
                </p:stCondLst>
                <p:endSync evt="end" delay="0">
                  <p:rtn val="all"/>
                </p:endSync>
                <p:childTnLst>
                  <p:par>
                    <p:cTn id="619" fill="hold">
                      <p:stCondLst>
                        <p:cond delay="0"/>
                      </p:stCondLst>
                      <p:childTnLst>
                        <p:par>
                          <p:cTn id="620" fill="hold">
                            <p:stCondLst>
                              <p:cond delay="0"/>
                            </p:stCondLst>
                            <p:childTnLst>
                              <p:par>
                                <p:cTn id="621" presetID="1" presetClass="entr" presetSubtype="0" fill="hold" nodeType="withEffect">
                                  <p:stCondLst>
                                    <p:cond delay="0"/>
                                  </p:stCondLst>
                                  <p:childTnLst>
                                    <p:set>
                                      <p:cBhvr>
                                        <p:cTn id="622" dur="1" fill="hold">
                                          <p:stCondLst>
                                            <p:cond delay="0"/>
                                          </p:stCondLst>
                                        </p:cTn>
                                        <p:tgtEl>
                                          <p:spTgt spid="255"/>
                                        </p:tgtEl>
                                        <p:attrNameLst>
                                          <p:attrName>style.visibility</p:attrName>
                                        </p:attrNameLst>
                                      </p:cBhvr>
                                      <p:to>
                                        <p:strVal val="visible"/>
                                      </p:to>
                                    </p:set>
                                  </p:childTnLst>
                                </p:cTn>
                              </p:par>
                              <p:par>
                                <p:cTn id="623" presetID="1" presetClass="exit" presetSubtype="0" fill="hold" nodeType="withEffect">
                                  <p:stCondLst>
                                    <p:cond delay="0"/>
                                  </p:stCondLst>
                                  <p:childTnLst>
                                    <p:set>
                                      <p:cBhvr>
                                        <p:cTn id="624" dur="1" fill="hold">
                                          <p:stCondLst>
                                            <p:cond delay="0"/>
                                          </p:stCondLst>
                                        </p:cTn>
                                        <p:tgtEl>
                                          <p:spTgt spid="256"/>
                                        </p:tgtEl>
                                        <p:attrNameLst>
                                          <p:attrName>style.visibility</p:attrName>
                                        </p:attrNameLst>
                                      </p:cBhvr>
                                      <p:to>
                                        <p:strVal val="hidden"/>
                                      </p:to>
                                    </p:set>
                                  </p:childTnLst>
                                </p:cTn>
                              </p:par>
                            </p:childTnLst>
                          </p:cTn>
                        </p:par>
                      </p:childTnLst>
                    </p:cTn>
                  </p:par>
                </p:childTnLst>
              </p:cTn>
              <p:nextCondLst>
                <p:cond evt="onClick" delay="0">
                  <p:tgtEl>
                    <p:spTgt spid="256"/>
                  </p:tgtEl>
                </p:cond>
              </p:nextCondLst>
            </p:seq>
            <p:seq concurrent="1" nextAc="seek">
              <p:cTn id="625" restart="whenNotActive" fill="hold" evtFilter="cancelBubble" nodeType="interactiveSeq">
                <p:stCondLst>
                  <p:cond evt="onClick" delay="0">
                    <p:tgtEl>
                      <p:spTgt spid="255"/>
                    </p:tgtEl>
                  </p:cond>
                </p:stCondLst>
                <p:endSync evt="end" delay="0">
                  <p:rtn val="all"/>
                </p:endSync>
                <p:childTnLst>
                  <p:par>
                    <p:cTn id="626" fill="hold">
                      <p:stCondLst>
                        <p:cond delay="0"/>
                      </p:stCondLst>
                      <p:childTnLst>
                        <p:par>
                          <p:cTn id="627" fill="hold">
                            <p:stCondLst>
                              <p:cond delay="0"/>
                            </p:stCondLst>
                            <p:childTnLst>
                              <p:par>
                                <p:cTn id="628" presetID="1" presetClass="entr" presetSubtype="0" fill="hold" nodeType="withEffect">
                                  <p:stCondLst>
                                    <p:cond delay="0"/>
                                  </p:stCondLst>
                                  <p:childTnLst>
                                    <p:set>
                                      <p:cBhvr>
                                        <p:cTn id="629" dur="1" fill="hold">
                                          <p:stCondLst>
                                            <p:cond delay="0"/>
                                          </p:stCondLst>
                                        </p:cTn>
                                        <p:tgtEl>
                                          <p:spTgt spid="264"/>
                                        </p:tgtEl>
                                        <p:attrNameLst>
                                          <p:attrName>style.visibility</p:attrName>
                                        </p:attrNameLst>
                                      </p:cBhvr>
                                      <p:to>
                                        <p:strVal val="visible"/>
                                      </p:to>
                                    </p:set>
                                  </p:childTnLst>
                                </p:cTn>
                              </p:par>
                              <p:par>
                                <p:cTn id="630" presetID="1" presetClass="exit" presetSubtype="0" fill="hold" nodeType="withEffect">
                                  <p:stCondLst>
                                    <p:cond delay="0"/>
                                  </p:stCondLst>
                                  <p:childTnLst>
                                    <p:set>
                                      <p:cBhvr>
                                        <p:cTn id="631" dur="1" fill="hold">
                                          <p:stCondLst>
                                            <p:cond delay="0"/>
                                          </p:stCondLst>
                                        </p:cTn>
                                        <p:tgtEl>
                                          <p:spTgt spid="255"/>
                                        </p:tgtEl>
                                        <p:attrNameLst>
                                          <p:attrName>style.visibility</p:attrName>
                                        </p:attrNameLst>
                                      </p:cBhvr>
                                      <p:to>
                                        <p:strVal val="hidden"/>
                                      </p:to>
                                    </p:set>
                                  </p:childTnLst>
                                </p:cTn>
                              </p:par>
                            </p:childTnLst>
                          </p:cTn>
                        </p:par>
                      </p:childTnLst>
                    </p:cTn>
                  </p:par>
                </p:childTnLst>
              </p:cTn>
              <p:nextCondLst>
                <p:cond evt="onClick" delay="0">
                  <p:tgtEl>
                    <p:spTgt spid="255"/>
                  </p:tgtEl>
                </p:cond>
              </p:nextCondLst>
            </p:seq>
            <p:seq concurrent="1" nextAc="seek">
              <p:cTn id="632" restart="whenNotActive" fill="hold" evtFilter="cancelBubble" nodeType="interactiveSeq">
                <p:stCondLst>
                  <p:cond evt="onClick" delay="0">
                    <p:tgtEl>
                      <p:spTgt spid="274"/>
                    </p:tgtEl>
                  </p:cond>
                </p:stCondLst>
                <p:endSync evt="end" delay="0">
                  <p:rtn val="all"/>
                </p:endSync>
                <p:childTnLst>
                  <p:par>
                    <p:cTn id="633" fill="hold">
                      <p:stCondLst>
                        <p:cond delay="0"/>
                      </p:stCondLst>
                      <p:childTnLst>
                        <p:par>
                          <p:cTn id="634" fill="hold">
                            <p:stCondLst>
                              <p:cond delay="0"/>
                            </p:stCondLst>
                            <p:childTnLst>
                              <p:par>
                                <p:cTn id="635" presetID="1" presetClass="entr" presetSubtype="0" fill="hold" nodeType="withEffect">
                                  <p:stCondLst>
                                    <p:cond delay="0"/>
                                  </p:stCondLst>
                                  <p:childTnLst>
                                    <p:set>
                                      <p:cBhvr>
                                        <p:cTn id="636" dur="1" fill="hold">
                                          <p:stCondLst>
                                            <p:cond delay="0"/>
                                          </p:stCondLst>
                                        </p:cTn>
                                        <p:tgtEl>
                                          <p:spTgt spid="273"/>
                                        </p:tgtEl>
                                        <p:attrNameLst>
                                          <p:attrName>style.visibility</p:attrName>
                                        </p:attrNameLst>
                                      </p:cBhvr>
                                      <p:to>
                                        <p:strVal val="visible"/>
                                      </p:to>
                                    </p:set>
                                  </p:childTnLst>
                                </p:cTn>
                              </p:par>
                              <p:par>
                                <p:cTn id="637" presetID="1" presetClass="exit" presetSubtype="0" fill="hold" nodeType="withEffect">
                                  <p:stCondLst>
                                    <p:cond delay="0"/>
                                  </p:stCondLst>
                                  <p:childTnLst>
                                    <p:set>
                                      <p:cBhvr>
                                        <p:cTn id="638" dur="1" fill="hold">
                                          <p:stCondLst>
                                            <p:cond delay="0"/>
                                          </p:stCondLst>
                                        </p:cTn>
                                        <p:tgtEl>
                                          <p:spTgt spid="274"/>
                                        </p:tgtEl>
                                        <p:attrNameLst>
                                          <p:attrName>style.visibility</p:attrName>
                                        </p:attrNameLst>
                                      </p:cBhvr>
                                      <p:to>
                                        <p:strVal val="hidden"/>
                                      </p:to>
                                    </p:set>
                                  </p:childTnLst>
                                </p:cTn>
                              </p:par>
                            </p:childTnLst>
                          </p:cTn>
                        </p:par>
                      </p:childTnLst>
                    </p:cTn>
                  </p:par>
                </p:childTnLst>
              </p:cTn>
              <p:nextCondLst>
                <p:cond evt="onClick" delay="0">
                  <p:tgtEl>
                    <p:spTgt spid="274"/>
                  </p:tgtEl>
                </p:cond>
              </p:nextCondLst>
            </p:seq>
            <p:seq concurrent="1" nextAc="seek">
              <p:cTn id="639" restart="whenNotActive" fill="hold" evtFilter="cancelBubble" nodeType="interactiveSeq">
                <p:stCondLst>
                  <p:cond evt="onClick" delay="0">
                    <p:tgtEl>
                      <p:spTgt spid="273"/>
                    </p:tgtEl>
                  </p:cond>
                </p:stCondLst>
                <p:endSync evt="end" delay="0">
                  <p:rtn val="all"/>
                </p:endSync>
                <p:childTnLst>
                  <p:par>
                    <p:cTn id="640" fill="hold">
                      <p:stCondLst>
                        <p:cond delay="0"/>
                      </p:stCondLst>
                      <p:childTnLst>
                        <p:par>
                          <p:cTn id="641" fill="hold">
                            <p:stCondLst>
                              <p:cond delay="0"/>
                            </p:stCondLst>
                            <p:childTnLst>
                              <p:par>
                                <p:cTn id="642" presetID="1" presetClass="entr" presetSubtype="0" fill="hold" nodeType="withEffect">
                                  <p:stCondLst>
                                    <p:cond delay="0"/>
                                  </p:stCondLst>
                                  <p:childTnLst>
                                    <p:set>
                                      <p:cBhvr>
                                        <p:cTn id="643" dur="1" fill="hold">
                                          <p:stCondLst>
                                            <p:cond delay="0"/>
                                          </p:stCondLst>
                                        </p:cTn>
                                        <p:tgtEl>
                                          <p:spTgt spid="272"/>
                                        </p:tgtEl>
                                        <p:attrNameLst>
                                          <p:attrName>style.visibility</p:attrName>
                                        </p:attrNameLst>
                                      </p:cBhvr>
                                      <p:to>
                                        <p:strVal val="visible"/>
                                      </p:to>
                                    </p:set>
                                  </p:childTnLst>
                                </p:cTn>
                              </p:par>
                              <p:par>
                                <p:cTn id="644" presetID="1" presetClass="exit" presetSubtype="0" fill="hold" nodeType="withEffect">
                                  <p:stCondLst>
                                    <p:cond delay="0"/>
                                  </p:stCondLst>
                                  <p:childTnLst>
                                    <p:set>
                                      <p:cBhvr>
                                        <p:cTn id="645" dur="1" fill="hold">
                                          <p:stCondLst>
                                            <p:cond delay="0"/>
                                          </p:stCondLst>
                                        </p:cTn>
                                        <p:tgtEl>
                                          <p:spTgt spid="273"/>
                                        </p:tgtEl>
                                        <p:attrNameLst>
                                          <p:attrName>style.visibility</p:attrName>
                                        </p:attrNameLst>
                                      </p:cBhvr>
                                      <p:to>
                                        <p:strVal val="hidden"/>
                                      </p:to>
                                    </p:set>
                                  </p:childTnLst>
                                </p:cTn>
                              </p:par>
                            </p:childTnLst>
                          </p:cTn>
                        </p:par>
                      </p:childTnLst>
                    </p:cTn>
                  </p:par>
                </p:childTnLst>
              </p:cTn>
              <p:nextCondLst>
                <p:cond evt="onClick" delay="0">
                  <p:tgtEl>
                    <p:spTgt spid="273"/>
                  </p:tgtEl>
                </p:cond>
              </p:nextCondLst>
            </p:seq>
            <p:seq concurrent="1" nextAc="seek">
              <p:cTn id="646" restart="whenNotActive" fill="hold" evtFilter="cancelBubble" nodeType="interactiveSeq">
                <p:stCondLst>
                  <p:cond evt="onClick" delay="0">
                    <p:tgtEl>
                      <p:spTgt spid="272"/>
                    </p:tgtEl>
                  </p:cond>
                </p:stCondLst>
                <p:endSync evt="end" delay="0">
                  <p:rtn val="all"/>
                </p:endSync>
                <p:childTnLst>
                  <p:par>
                    <p:cTn id="647" fill="hold">
                      <p:stCondLst>
                        <p:cond delay="0"/>
                      </p:stCondLst>
                      <p:childTnLst>
                        <p:par>
                          <p:cTn id="648" fill="hold">
                            <p:stCondLst>
                              <p:cond delay="0"/>
                            </p:stCondLst>
                            <p:childTnLst>
                              <p:par>
                                <p:cTn id="649" presetID="1" presetClass="entr" presetSubtype="0" fill="hold" nodeType="withEffect">
                                  <p:stCondLst>
                                    <p:cond delay="0"/>
                                  </p:stCondLst>
                                  <p:childTnLst>
                                    <p:set>
                                      <p:cBhvr>
                                        <p:cTn id="650" dur="1" fill="hold">
                                          <p:stCondLst>
                                            <p:cond delay="0"/>
                                          </p:stCondLst>
                                        </p:cTn>
                                        <p:tgtEl>
                                          <p:spTgt spid="271"/>
                                        </p:tgtEl>
                                        <p:attrNameLst>
                                          <p:attrName>style.visibility</p:attrName>
                                        </p:attrNameLst>
                                      </p:cBhvr>
                                      <p:to>
                                        <p:strVal val="visible"/>
                                      </p:to>
                                    </p:set>
                                  </p:childTnLst>
                                </p:cTn>
                              </p:par>
                              <p:par>
                                <p:cTn id="651" presetID="1" presetClass="exit" presetSubtype="0" fill="hold" nodeType="withEffect">
                                  <p:stCondLst>
                                    <p:cond delay="0"/>
                                  </p:stCondLst>
                                  <p:childTnLst>
                                    <p:set>
                                      <p:cBhvr>
                                        <p:cTn id="652" dur="1" fill="hold">
                                          <p:stCondLst>
                                            <p:cond delay="0"/>
                                          </p:stCondLst>
                                        </p:cTn>
                                        <p:tgtEl>
                                          <p:spTgt spid="272"/>
                                        </p:tgtEl>
                                        <p:attrNameLst>
                                          <p:attrName>style.visibility</p:attrName>
                                        </p:attrNameLst>
                                      </p:cBhvr>
                                      <p:to>
                                        <p:strVal val="hidden"/>
                                      </p:to>
                                    </p:set>
                                  </p:childTnLst>
                                </p:cTn>
                              </p:par>
                            </p:childTnLst>
                          </p:cTn>
                        </p:par>
                      </p:childTnLst>
                    </p:cTn>
                  </p:par>
                </p:childTnLst>
              </p:cTn>
              <p:nextCondLst>
                <p:cond evt="onClick" delay="0">
                  <p:tgtEl>
                    <p:spTgt spid="272"/>
                  </p:tgtEl>
                </p:cond>
              </p:nextCondLst>
            </p:seq>
            <p:seq concurrent="1" nextAc="seek">
              <p:cTn id="653" restart="whenNotActive" fill="hold" evtFilter="cancelBubble" nodeType="interactiveSeq">
                <p:stCondLst>
                  <p:cond evt="onClick" delay="0">
                    <p:tgtEl>
                      <p:spTgt spid="271"/>
                    </p:tgtEl>
                  </p:cond>
                </p:stCondLst>
                <p:endSync evt="end" delay="0">
                  <p:rtn val="all"/>
                </p:endSync>
                <p:childTnLst>
                  <p:par>
                    <p:cTn id="654" fill="hold">
                      <p:stCondLst>
                        <p:cond delay="0"/>
                      </p:stCondLst>
                      <p:childTnLst>
                        <p:par>
                          <p:cTn id="655" fill="hold">
                            <p:stCondLst>
                              <p:cond delay="0"/>
                            </p:stCondLst>
                            <p:childTnLst>
                              <p:par>
                                <p:cTn id="656" presetID="1" presetClass="entr" presetSubtype="0" fill="hold" nodeType="withEffect">
                                  <p:stCondLst>
                                    <p:cond delay="0"/>
                                  </p:stCondLst>
                                  <p:childTnLst>
                                    <p:set>
                                      <p:cBhvr>
                                        <p:cTn id="657" dur="1" fill="hold">
                                          <p:stCondLst>
                                            <p:cond delay="0"/>
                                          </p:stCondLst>
                                        </p:cTn>
                                        <p:tgtEl>
                                          <p:spTgt spid="270"/>
                                        </p:tgtEl>
                                        <p:attrNameLst>
                                          <p:attrName>style.visibility</p:attrName>
                                        </p:attrNameLst>
                                      </p:cBhvr>
                                      <p:to>
                                        <p:strVal val="visible"/>
                                      </p:to>
                                    </p:set>
                                  </p:childTnLst>
                                </p:cTn>
                              </p:par>
                              <p:par>
                                <p:cTn id="658" presetID="1" presetClass="exit" presetSubtype="0" fill="hold" nodeType="withEffect">
                                  <p:stCondLst>
                                    <p:cond delay="0"/>
                                  </p:stCondLst>
                                  <p:childTnLst>
                                    <p:set>
                                      <p:cBhvr>
                                        <p:cTn id="659" dur="1" fill="hold">
                                          <p:stCondLst>
                                            <p:cond delay="0"/>
                                          </p:stCondLst>
                                        </p:cTn>
                                        <p:tgtEl>
                                          <p:spTgt spid="271"/>
                                        </p:tgtEl>
                                        <p:attrNameLst>
                                          <p:attrName>style.visibility</p:attrName>
                                        </p:attrNameLst>
                                      </p:cBhvr>
                                      <p:to>
                                        <p:strVal val="hidden"/>
                                      </p:to>
                                    </p:set>
                                  </p:childTnLst>
                                </p:cTn>
                              </p:par>
                            </p:childTnLst>
                          </p:cTn>
                        </p:par>
                      </p:childTnLst>
                    </p:cTn>
                  </p:par>
                </p:childTnLst>
              </p:cTn>
              <p:nextCondLst>
                <p:cond evt="onClick" delay="0">
                  <p:tgtEl>
                    <p:spTgt spid="271"/>
                  </p:tgtEl>
                </p:cond>
              </p:nextCondLst>
            </p:seq>
            <p:seq concurrent="1" nextAc="seek">
              <p:cTn id="660" restart="whenNotActive" fill="hold" evtFilter="cancelBubble" nodeType="interactiveSeq">
                <p:stCondLst>
                  <p:cond evt="onClick" delay="0">
                    <p:tgtEl>
                      <p:spTgt spid="270"/>
                    </p:tgtEl>
                  </p:cond>
                </p:stCondLst>
                <p:endSync evt="end" delay="0">
                  <p:rtn val="all"/>
                </p:endSync>
                <p:childTnLst>
                  <p:par>
                    <p:cTn id="661" fill="hold">
                      <p:stCondLst>
                        <p:cond delay="0"/>
                      </p:stCondLst>
                      <p:childTnLst>
                        <p:par>
                          <p:cTn id="662" fill="hold">
                            <p:stCondLst>
                              <p:cond delay="0"/>
                            </p:stCondLst>
                            <p:childTnLst>
                              <p:par>
                                <p:cTn id="663" presetID="1" presetClass="entr" presetSubtype="0" fill="hold" nodeType="withEffect">
                                  <p:stCondLst>
                                    <p:cond delay="0"/>
                                  </p:stCondLst>
                                  <p:childTnLst>
                                    <p:set>
                                      <p:cBhvr>
                                        <p:cTn id="664" dur="1" fill="hold">
                                          <p:stCondLst>
                                            <p:cond delay="0"/>
                                          </p:stCondLst>
                                        </p:cTn>
                                        <p:tgtEl>
                                          <p:spTgt spid="269"/>
                                        </p:tgtEl>
                                        <p:attrNameLst>
                                          <p:attrName>style.visibility</p:attrName>
                                        </p:attrNameLst>
                                      </p:cBhvr>
                                      <p:to>
                                        <p:strVal val="visible"/>
                                      </p:to>
                                    </p:set>
                                  </p:childTnLst>
                                </p:cTn>
                              </p:par>
                              <p:par>
                                <p:cTn id="665" presetID="1" presetClass="exit" presetSubtype="0" fill="hold" nodeType="withEffect">
                                  <p:stCondLst>
                                    <p:cond delay="0"/>
                                  </p:stCondLst>
                                  <p:childTnLst>
                                    <p:set>
                                      <p:cBhvr>
                                        <p:cTn id="666" dur="1" fill="hold">
                                          <p:stCondLst>
                                            <p:cond delay="0"/>
                                          </p:stCondLst>
                                        </p:cTn>
                                        <p:tgtEl>
                                          <p:spTgt spid="270"/>
                                        </p:tgtEl>
                                        <p:attrNameLst>
                                          <p:attrName>style.visibility</p:attrName>
                                        </p:attrNameLst>
                                      </p:cBhvr>
                                      <p:to>
                                        <p:strVal val="hidden"/>
                                      </p:to>
                                    </p:set>
                                  </p:childTnLst>
                                </p:cTn>
                              </p:par>
                            </p:childTnLst>
                          </p:cTn>
                        </p:par>
                      </p:childTnLst>
                    </p:cTn>
                  </p:par>
                </p:childTnLst>
              </p:cTn>
              <p:nextCondLst>
                <p:cond evt="onClick" delay="0">
                  <p:tgtEl>
                    <p:spTgt spid="270"/>
                  </p:tgtEl>
                </p:cond>
              </p:nextCondLst>
            </p:seq>
            <p:seq concurrent="1" nextAc="seek">
              <p:cTn id="667" restart="whenNotActive" fill="hold" evtFilter="cancelBubble" nodeType="interactiveSeq">
                <p:stCondLst>
                  <p:cond evt="onClick" delay="0">
                    <p:tgtEl>
                      <p:spTgt spid="269"/>
                    </p:tgtEl>
                  </p:cond>
                </p:stCondLst>
                <p:endSync evt="end" delay="0">
                  <p:rtn val="all"/>
                </p:endSync>
                <p:childTnLst>
                  <p:par>
                    <p:cTn id="668" fill="hold">
                      <p:stCondLst>
                        <p:cond delay="0"/>
                      </p:stCondLst>
                      <p:childTnLst>
                        <p:par>
                          <p:cTn id="669" fill="hold">
                            <p:stCondLst>
                              <p:cond delay="0"/>
                            </p:stCondLst>
                            <p:childTnLst>
                              <p:par>
                                <p:cTn id="670" presetID="1" presetClass="entr" presetSubtype="0" fill="hold" nodeType="withEffect">
                                  <p:stCondLst>
                                    <p:cond delay="0"/>
                                  </p:stCondLst>
                                  <p:childTnLst>
                                    <p:set>
                                      <p:cBhvr>
                                        <p:cTn id="671" dur="1" fill="hold">
                                          <p:stCondLst>
                                            <p:cond delay="0"/>
                                          </p:stCondLst>
                                        </p:cTn>
                                        <p:tgtEl>
                                          <p:spTgt spid="268"/>
                                        </p:tgtEl>
                                        <p:attrNameLst>
                                          <p:attrName>style.visibility</p:attrName>
                                        </p:attrNameLst>
                                      </p:cBhvr>
                                      <p:to>
                                        <p:strVal val="visible"/>
                                      </p:to>
                                    </p:set>
                                  </p:childTnLst>
                                </p:cTn>
                              </p:par>
                              <p:par>
                                <p:cTn id="672" presetID="1" presetClass="exit" presetSubtype="0" fill="hold" nodeType="withEffect">
                                  <p:stCondLst>
                                    <p:cond delay="0"/>
                                  </p:stCondLst>
                                  <p:childTnLst>
                                    <p:set>
                                      <p:cBhvr>
                                        <p:cTn id="673" dur="1" fill="hold">
                                          <p:stCondLst>
                                            <p:cond delay="0"/>
                                          </p:stCondLst>
                                        </p:cTn>
                                        <p:tgtEl>
                                          <p:spTgt spid="269"/>
                                        </p:tgtEl>
                                        <p:attrNameLst>
                                          <p:attrName>style.visibility</p:attrName>
                                        </p:attrNameLst>
                                      </p:cBhvr>
                                      <p:to>
                                        <p:strVal val="hidden"/>
                                      </p:to>
                                    </p:set>
                                  </p:childTnLst>
                                </p:cTn>
                              </p:par>
                            </p:childTnLst>
                          </p:cTn>
                        </p:par>
                      </p:childTnLst>
                    </p:cTn>
                  </p:par>
                </p:childTnLst>
              </p:cTn>
              <p:nextCondLst>
                <p:cond evt="onClick" delay="0">
                  <p:tgtEl>
                    <p:spTgt spid="269"/>
                  </p:tgtEl>
                </p:cond>
              </p:nextCondLst>
            </p:seq>
            <p:seq concurrent="1" nextAc="seek">
              <p:cTn id="674" restart="whenNotActive" fill="hold" evtFilter="cancelBubble" nodeType="interactiveSeq">
                <p:stCondLst>
                  <p:cond evt="onClick" delay="0">
                    <p:tgtEl>
                      <p:spTgt spid="268"/>
                    </p:tgtEl>
                  </p:cond>
                </p:stCondLst>
                <p:endSync evt="end" delay="0">
                  <p:rtn val="all"/>
                </p:endSync>
                <p:childTnLst>
                  <p:par>
                    <p:cTn id="675" fill="hold">
                      <p:stCondLst>
                        <p:cond delay="0"/>
                      </p:stCondLst>
                      <p:childTnLst>
                        <p:par>
                          <p:cTn id="676" fill="hold">
                            <p:stCondLst>
                              <p:cond delay="0"/>
                            </p:stCondLst>
                            <p:childTnLst>
                              <p:par>
                                <p:cTn id="677" presetID="1" presetClass="entr" presetSubtype="0" fill="hold" nodeType="withEffect">
                                  <p:stCondLst>
                                    <p:cond delay="0"/>
                                  </p:stCondLst>
                                  <p:childTnLst>
                                    <p:set>
                                      <p:cBhvr>
                                        <p:cTn id="678" dur="1" fill="hold">
                                          <p:stCondLst>
                                            <p:cond delay="0"/>
                                          </p:stCondLst>
                                        </p:cTn>
                                        <p:tgtEl>
                                          <p:spTgt spid="267"/>
                                        </p:tgtEl>
                                        <p:attrNameLst>
                                          <p:attrName>style.visibility</p:attrName>
                                        </p:attrNameLst>
                                      </p:cBhvr>
                                      <p:to>
                                        <p:strVal val="visible"/>
                                      </p:to>
                                    </p:set>
                                  </p:childTnLst>
                                </p:cTn>
                              </p:par>
                              <p:par>
                                <p:cTn id="679" presetID="1" presetClass="exit" presetSubtype="0" fill="hold" nodeType="withEffect">
                                  <p:stCondLst>
                                    <p:cond delay="0"/>
                                  </p:stCondLst>
                                  <p:childTnLst>
                                    <p:set>
                                      <p:cBhvr>
                                        <p:cTn id="680" dur="1" fill="hold">
                                          <p:stCondLst>
                                            <p:cond delay="0"/>
                                          </p:stCondLst>
                                        </p:cTn>
                                        <p:tgtEl>
                                          <p:spTgt spid="268"/>
                                        </p:tgtEl>
                                        <p:attrNameLst>
                                          <p:attrName>style.visibility</p:attrName>
                                        </p:attrNameLst>
                                      </p:cBhvr>
                                      <p:to>
                                        <p:strVal val="hidden"/>
                                      </p:to>
                                    </p:set>
                                  </p:childTnLst>
                                </p:cTn>
                              </p:par>
                            </p:childTnLst>
                          </p:cTn>
                        </p:par>
                      </p:childTnLst>
                    </p:cTn>
                  </p:par>
                </p:childTnLst>
              </p:cTn>
              <p:nextCondLst>
                <p:cond evt="onClick" delay="0">
                  <p:tgtEl>
                    <p:spTgt spid="268"/>
                  </p:tgtEl>
                </p:cond>
              </p:nextCondLst>
            </p:seq>
            <p:seq concurrent="1" nextAc="seek">
              <p:cTn id="681" restart="whenNotActive" fill="hold" evtFilter="cancelBubble" nodeType="interactiveSeq">
                <p:stCondLst>
                  <p:cond evt="onClick" delay="0">
                    <p:tgtEl>
                      <p:spTgt spid="267"/>
                    </p:tgtEl>
                  </p:cond>
                </p:stCondLst>
                <p:endSync evt="end" delay="0">
                  <p:rtn val="all"/>
                </p:endSync>
                <p:childTnLst>
                  <p:par>
                    <p:cTn id="682" fill="hold">
                      <p:stCondLst>
                        <p:cond delay="0"/>
                      </p:stCondLst>
                      <p:childTnLst>
                        <p:par>
                          <p:cTn id="683" fill="hold">
                            <p:stCondLst>
                              <p:cond delay="0"/>
                            </p:stCondLst>
                            <p:childTnLst>
                              <p:par>
                                <p:cTn id="684" presetID="1" presetClass="entr" presetSubtype="0" fill="hold" nodeType="withEffect">
                                  <p:stCondLst>
                                    <p:cond delay="0"/>
                                  </p:stCondLst>
                                  <p:childTnLst>
                                    <p:set>
                                      <p:cBhvr>
                                        <p:cTn id="685" dur="1" fill="hold">
                                          <p:stCondLst>
                                            <p:cond delay="0"/>
                                          </p:stCondLst>
                                        </p:cTn>
                                        <p:tgtEl>
                                          <p:spTgt spid="266"/>
                                        </p:tgtEl>
                                        <p:attrNameLst>
                                          <p:attrName>style.visibility</p:attrName>
                                        </p:attrNameLst>
                                      </p:cBhvr>
                                      <p:to>
                                        <p:strVal val="visible"/>
                                      </p:to>
                                    </p:set>
                                  </p:childTnLst>
                                </p:cTn>
                              </p:par>
                              <p:par>
                                <p:cTn id="686" presetID="1" presetClass="exit" presetSubtype="0" fill="hold" nodeType="withEffect">
                                  <p:stCondLst>
                                    <p:cond delay="0"/>
                                  </p:stCondLst>
                                  <p:childTnLst>
                                    <p:set>
                                      <p:cBhvr>
                                        <p:cTn id="687" dur="1" fill="hold">
                                          <p:stCondLst>
                                            <p:cond delay="0"/>
                                          </p:stCondLst>
                                        </p:cTn>
                                        <p:tgtEl>
                                          <p:spTgt spid="267"/>
                                        </p:tgtEl>
                                        <p:attrNameLst>
                                          <p:attrName>style.visibility</p:attrName>
                                        </p:attrNameLst>
                                      </p:cBhvr>
                                      <p:to>
                                        <p:strVal val="hidden"/>
                                      </p:to>
                                    </p:set>
                                  </p:childTnLst>
                                </p:cTn>
                              </p:par>
                            </p:childTnLst>
                          </p:cTn>
                        </p:par>
                      </p:childTnLst>
                    </p:cTn>
                  </p:par>
                </p:childTnLst>
              </p:cTn>
              <p:nextCondLst>
                <p:cond evt="onClick" delay="0">
                  <p:tgtEl>
                    <p:spTgt spid="267"/>
                  </p:tgtEl>
                </p:cond>
              </p:nextCondLst>
            </p:seq>
            <p:seq concurrent="1" nextAc="seek">
              <p:cTn id="688" restart="whenNotActive" fill="hold" evtFilter="cancelBubble" nodeType="interactiveSeq">
                <p:stCondLst>
                  <p:cond evt="onClick" delay="0">
                    <p:tgtEl>
                      <p:spTgt spid="266"/>
                    </p:tgtEl>
                  </p:cond>
                </p:stCondLst>
                <p:endSync evt="end" delay="0">
                  <p:rtn val="all"/>
                </p:endSync>
                <p:childTnLst>
                  <p:par>
                    <p:cTn id="689" fill="hold">
                      <p:stCondLst>
                        <p:cond delay="0"/>
                      </p:stCondLst>
                      <p:childTnLst>
                        <p:par>
                          <p:cTn id="690" fill="hold">
                            <p:stCondLst>
                              <p:cond delay="0"/>
                            </p:stCondLst>
                            <p:childTnLst>
                              <p:par>
                                <p:cTn id="691" presetID="1" presetClass="entr" presetSubtype="0" fill="hold" nodeType="withEffect">
                                  <p:stCondLst>
                                    <p:cond delay="0"/>
                                  </p:stCondLst>
                                  <p:childTnLst>
                                    <p:set>
                                      <p:cBhvr>
                                        <p:cTn id="692" dur="1" fill="hold">
                                          <p:stCondLst>
                                            <p:cond delay="0"/>
                                          </p:stCondLst>
                                        </p:cTn>
                                        <p:tgtEl>
                                          <p:spTgt spid="265"/>
                                        </p:tgtEl>
                                        <p:attrNameLst>
                                          <p:attrName>style.visibility</p:attrName>
                                        </p:attrNameLst>
                                      </p:cBhvr>
                                      <p:to>
                                        <p:strVal val="visible"/>
                                      </p:to>
                                    </p:set>
                                  </p:childTnLst>
                                </p:cTn>
                              </p:par>
                              <p:par>
                                <p:cTn id="693" presetID="1" presetClass="exit" presetSubtype="0" fill="hold" nodeType="withEffect">
                                  <p:stCondLst>
                                    <p:cond delay="0"/>
                                  </p:stCondLst>
                                  <p:childTnLst>
                                    <p:set>
                                      <p:cBhvr>
                                        <p:cTn id="694" dur="1" fill="hold">
                                          <p:stCondLst>
                                            <p:cond delay="0"/>
                                          </p:stCondLst>
                                        </p:cTn>
                                        <p:tgtEl>
                                          <p:spTgt spid="266"/>
                                        </p:tgtEl>
                                        <p:attrNameLst>
                                          <p:attrName>style.visibility</p:attrName>
                                        </p:attrNameLst>
                                      </p:cBhvr>
                                      <p:to>
                                        <p:strVal val="hidden"/>
                                      </p:to>
                                    </p:set>
                                  </p:childTnLst>
                                </p:cTn>
                              </p:par>
                            </p:childTnLst>
                          </p:cTn>
                        </p:par>
                      </p:childTnLst>
                    </p:cTn>
                  </p:par>
                </p:childTnLst>
              </p:cTn>
              <p:nextCondLst>
                <p:cond evt="onClick" delay="0">
                  <p:tgtEl>
                    <p:spTgt spid="266"/>
                  </p:tgtEl>
                </p:cond>
              </p:nextCondLst>
            </p:seq>
            <p:seq concurrent="1" nextAc="seek">
              <p:cTn id="695" restart="whenNotActive" fill="hold" evtFilter="cancelBubble" nodeType="interactiveSeq">
                <p:stCondLst>
                  <p:cond evt="onClick" delay="0">
                    <p:tgtEl>
                      <p:spTgt spid="265"/>
                    </p:tgtEl>
                  </p:cond>
                </p:stCondLst>
                <p:endSync evt="end" delay="0">
                  <p:rtn val="all"/>
                </p:endSync>
                <p:childTnLst>
                  <p:par>
                    <p:cTn id="696" fill="hold">
                      <p:stCondLst>
                        <p:cond delay="0"/>
                      </p:stCondLst>
                      <p:childTnLst>
                        <p:par>
                          <p:cTn id="697" fill="hold">
                            <p:stCondLst>
                              <p:cond delay="0"/>
                            </p:stCondLst>
                            <p:childTnLst>
                              <p:par>
                                <p:cTn id="698" presetID="1" presetClass="entr" presetSubtype="0" fill="hold" nodeType="withEffect">
                                  <p:stCondLst>
                                    <p:cond delay="0"/>
                                  </p:stCondLst>
                                  <p:childTnLst>
                                    <p:set>
                                      <p:cBhvr>
                                        <p:cTn id="699" dur="1" fill="hold">
                                          <p:stCondLst>
                                            <p:cond delay="0"/>
                                          </p:stCondLst>
                                        </p:cTn>
                                        <p:tgtEl>
                                          <p:spTgt spid="274"/>
                                        </p:tgtEl>
                                        <p:attrNameLst>
                                          <p:attrName>style.visibility</p:attrName>
                                        </p:attrNameLst>
                                      </p:cBhvr>
                                      <p:to>
                                        <p:strVal val="visible"/>
                                      </p:to>
                                    </p:set>
                                  </p:childTnLst>
                                </p:cTn>
                              </p:par>
                              <p:par>
                                <p:cTn id="700" presetID="1" presetClass="exit" presetSubtype="0" fill="hold" nodeType="withEffect">
                                  <p:stCondLst>
                                    <p:cond delay="0"/>
                                  </p:stCondLst>
                                  <p:childTnLst>
                                    <p:set>
                                      <p:cBhvr>
                                        <p:cTn id="701" dur="1" fill="hold">
                                          <p:stCondLst>
                                            <p:cond delay="0"/>
                                          </p:stCondLst>
                                        </p:cTn>
                                        <p:tgtEl>
                                          <p:spTgt spid="265"/>
                                        </p:tgtEl>
                                        <p:attrNameLst>
                                          <p:attrName>style.visibility</p:attrName>
                                        </p:attrNameLst>
                                      </p:cBhvr>
                                      <p:to>
                                        <p:strVal val="hidden"/>
                                      </p:to>
                                    </p:set>
                                  </p:childTnLst>
                                </p:cTn>
                              </p:par>
                            </p:childTnLst>
                          </p:cTn>
                        </p:par>
                      </p:childTnLst>
                    </p:cTn>
                  </p:par>
                </p:childTnLst>
              </p:cTn>
              <p:nextCondLst>
                <p:cond evt="onClick" delay="0">
                  <p:tgtEl>
                    <p:spTgt spid="265"/>
                  </p:tgtEl>
                </p:cond>
              </p:nextCondLst>
            </p:seq>
            <p:seq concurrent="1" nextAc="seek">
              <p:cTn id="702" restart="whenNotActive" fill="hold" evtFilter="cancelBubble" nodeType="interactiveSeq">
                <p:stCondLst>
                  <p:cond evt="onClick" delay="0">
                    <p:tgtEl>
                      <p:spTgt spid="284"/>
                    </p:tgtEl>
                  </p:cond>
                </p:stCondLst>
                <p:endSync evt="end" delay="0">
                  <p:rtn val="all"/>
                </p:endSync>
                <p:childTnLst>
                  <p:par>
                    <p:cTn id="703" fill="hold">
                      <p:stCondLst>
                        <p:cond delay="0"/>
                      </p:stCondLst>
                      <p:childTnLst>
                        <p:par>
                          <p:cTn id="704" fill="hold">
                            <p:stCondLst>
                              <p:cond delay="0"/>
                            </p:stCondLst>
                            <p:childTnLst>
                              <p:par>
                                <p:cTn id="705" presetID="1" presetClass="entr" presetSubtype="0" fill="hold" nodeType="withEffect">
                                  <p:stCondLst>
                                    <p:cond delay="0"/>
                                  </p:stCondLst>
                                  <p:childTnLst>
                                    <p:set>
                                      <p:cBhvr>
                                        <p:cTn id="706" dur="1" fill="hold">
                                          <p:stCondLst>
                                            <p:cond delay="0"/>
                                          </p:stCondLst>
                                        </p:cTn>
                                        <p:tgtEl>
                                          <p:spTgt spid="283"/>
                                        </p:tgtEl>
                                        <p:attrNameLst>
                                          <p:attrName>style.visibility</p:attrName>
                                        </p:attrNameLst>
                                      </p:cBhvr>
                                      <p:to>
                                        <p:strVal val="visible"/>
                                      </p:to>
                                    </p:set>
                                  </p:childTnLst>
                                </p:cTn>
                              </p:par>
                              <p:par>
                                <p:cTn id="707" presetID="1" presetClass="exit" presetSubtype="0" fill="hold" nodeType="withEffect">
                                  <p:stCondLst>
                                    <p:cond delay="0"/>
                                  </p:stCondLst>
                                  <p:childTnLst>
                                    <p:set>
                                      <p:cBhvr>
                                        <p:cTn id="708" dur="1" fill="hold">
                                          <p:stCondLst>
                                            <p:cond delay="0"/>
                                          </p:stCondLst>
                                        </p:cTn>
                                        <p:tgtEl>
                                          <p:spTgt spid="284"/>
                                        </p:tgtEl>
                                        <p:attrNameLst>
                                          <p:attrName>style.visibility</p:attrName>
                                        </p:attrNameLst>
                                      </p:cBhvr>
                                      <p:to>
                                        <p:strVal val="hidden"/>
                                      </p:to>
                                    </p:set>
                                  </p:childTnLst>
                                </p:cTn>
                              </p:par>
                            </p:childTnLst>
                          </p:cTn>
                        </p:par>
                      </p:childTnLst>
                    </p:cTn>
                  </p:par>
                </p:childTnLst>
              </p:cTn>
              <p:nextCondLst>
                <p:cond evt="onClick" delay="0">
                  <p:tgtEl>
                    <p:spTgt spid="284"/>
                  </p:tgtEl>
                </p:cond>
              </p:nextCondLst>
            </p:seq>
            <p:seq concurrent="1" nextAc="seek">
              <p:cTn id="709" restart="whenNotActive" fill="hold" evtFilter="cancelBubble" nodeType="interactiveSeq">
                <p:stCondLst>
                  <p:cond evt="onClick" delay="0">
                    <p:tgtEl>
                      <p:spTgt spid="283"/>
                    </p:tgtEl>
                  </p:cond>
                </p:stCondLst>
                <p:endSync evt="end" delay="0">
                  <p:rtn val="all"/>
                </p:endSync>
                <p:childTnLst>
                  <p:par>
                    <p:cTn id="710" fill="hold">
                      <p:stCondLst>
                        <p:cond delay="0"/>
                      </p:stCondLst>
                      <p:childTnLst>
                        <p:par>
                          <p:cTn id="711" fill="hold">
                            <p:stCondLst>
                              <p:cond delay="0"/>
                            </p:stCondLst>
                            <p:childTnLst>
                              <p:par>
                                <p:cTn id="712" presetID="1" presetClass="entr" presetSubtype="0" fill="hold" nodeType="withEffect">
                                  <p:stCondLst>
                                    <p:cond delay="0"/>
                                  </p:stCondLst>
                                  <p:childTnLst>
                                    <p:set>
                                      <p:cBhvr>
                                        <p:cTn id="713" dur="1" fill="hold">
                                          <p:stCondLst>
                                            <p:cond delay="0"/>
                                          </p:stCondLst>
                                        </p:cTn>
                                        <p:tgtEl>
                                          <p:spTgt spid="282"/>
                                        </p:tgtEl>
                                        <p:attrNameLst>
                                          <p:attrName>style.visibility</p:attrName>
                                        </p:attrNameLst>
                                      </p:cBhvr>
                                      <p:to>
                                        <p:strVal val="visible"/>
                                      </p:to>
                                    </p:set>
                                  </p:childTnLst>
                                </p:cTn>
                              </p:par>
                              <p:par>
                                <p:cTn id="714" presetID="1" presetClass="exit" presetSubtype="0" fill="hold" nodeType="withEffect">
                                  <p:stCondLst>
                                    <p:cond delay="0"/>
                                  </p:stCondLst>
                                  <p:childTnLst>
                                    <p:set>
                                      <p:cBhvr>
                                        <p:cTn id="715" dur="1" fill="hold">
                                          <p:stCondLst>
                                            <p:cond delay="0"/>
                                          </p:stCondLst>
                                        </p:cTn>
                                        <p:tgtEl>
                                          <p:spTgt spid="283"/>
                                        </p:tgtEl>
                                        <p:attrNameLst>
                                          <p:attrName>style.visibility</p:attrName>
                                        </p:attrNameLst>
                                      </p:cBhvr>
                                      <p:to>
                                        <p:strVal val="hidden"/>
                                      </p:to>
                                    </p:set>
                                  </p:childTnLst>
                                </p:cTn>
                              </p:par>
                            </p:childTnLst>
                          </p:cTn>
                        </p:par>
                      </p:childTnLst>
                    </p:cTn>
                  </p:par>
                </p:childTnLst>
              </p:cTn>
              <p:nextCondLst>
                <p:cond evt="onClick" delay="0">
                  <p:tgtEl>
                    <p:spTgt spid="283"/>
                  </p:tgtEl>
                </p:cond>
              </p:nextCondLst>
            </p:seq>
            <p:seq concurrent="1" nextAc="seek">
              <p:cTn id="716" restart="whenNotActive" fill="hold" evtFilter="cancelBubble" nodeType="interactiveSeq">
                <p:stCondLst>
                  <p:cond evt="onClick" delay="0">
                    <p:tgtEl>
                      <p:spTgt spid="282"/>
                    </p:tgtEl>
                  </p:cond>
                </p:stCondLst>
                <p:endSync evt="end" delay="0">
                  <p:rtn val="all"/>
                </p:endSync>
                <p:childTnLst>
                  <p:par>
                    <p:cTn id="717" fill="hold">
                      <p:stCondLst>
                        <p:cond delay="0"/>
                      </p:stCondLst>
                      <p:childTnLst>
                        <p:par>
                          <p:cTn id="718" fill="hold">
                            <p:stCondLst>
                              <p:cond delay="0"/>
                            </p:stCondLst>
                            <p:childTnLst>
                              <p:par>
                                <p:cTn id="719" presetID="1" presetClass="entr" presetSubtype="0" fill="hold" nodeType="withEffect">
                                  <p:stCondLst>
                                    <p:cond delay="0"/>
                                  </p:stCondLst>
                                  <p:childTnLst>
                                    <p:set>
                                      <p:cBhvr>
                                        <p:cTn id="720" dur="1" fill="hold">
                                          <p:stCondLst>
                                            <p:cond delay="0"/>
                                          </p:stCondLst>
                                        </p:cTn>
                                        <p:tgtEl>
                                          <p:spTgt spid="281"/>
                                        </p:tgtEl>
                                        <p:attrNameLst>
                                          <p:attrName>style.visibility</p:attrName>
                                        </p:attrNameLst>
                                      </p:cBhvr>
                                      <p:to>
                                        <p:strVal val="visible"/>
                                      </p:to>
                                    </p:set>
                                  </p:childTnLst>
                                </p:cTn>
                              </p:par>
                              <p:par>
                                <p:cTn id="721" presetID="1" presetClass="exit" presetSubtype="0" fill="hold" nodeType="withEffect">
                                  <p:stCondLst>
                                    <p:cond delay="0"/>
                                  </p:stCondLst>
                                  <p:childTnLst>
                                    <p:set>
                                      <p:cBhvr>
                                        <p:cTn id="722" dur="1" fill="hold">
                                          <p:stCondLst>
                                            <p:cond delay="0"/>
                                          </p:stCondLst>
                                        </p:cTn>
                                        <p:tgtEl>
                                          <p:spTgt spid="282"/>
                                        </p:tgtEl>
                                        <p:attrNameLst>
                                          <p:attrName>style.visibility</p:attrName>
                                        </p:attrNameLst>
                                      </p:cBhvr>
                                      <p:to>
                                        <p:strVal val="hidden"/>
                                      </p:to>
                                    </p:set>
                                  </p:childTnLst>
                                </p:cTn>
                              </p:par>
                            </p:childTnLst>
                          </p:cTn>
                        </p:par>
                      </p:childTnLst>
                    </p:cTn>
                  </p:par>
                </p:childTnLst>
              </p:cTn>
              <p:nextCondLst>
                <p:cond evt="onClick" delay="0">
                  <p:tgtEl>
                    <p:spTgt spid="282"/>
                  </p:tgtEl>
                </p:cond>
              </p:nextCondLst>
            </p:seq>
            <p:seq concurrent="1" nextAc="seek">
              <p:cTn id="723" restart="whenNotActive" fill="hold" evtFilter="cancelBubble" nodeType="interactiveSeq">
                <p:stCondLst>
                  <p:cond evt="onClick" delay="0">
                    <p:tgtEl>
                      <p:spTgt spid="281"/>
                    </p:tgtEl>
                  </p:cond>
                </p:stCondLst>
                <p:endSync evt="end" delay="0">
                  <p:rtn val="all"/>
                </p:endSync>
                <p:childTnLst>
                  <p:par>
                    <p:cTn id="724" fill="hold">
                      <p:stCondLst>
                        <p:cond delay="0"/>
                      </p:stCondLst>
                      <p:childTnLst>
                        <p:par>
                          <p:cTn id="725" fill="hold">
                            <p:stCondLst>
                              <p:cond delay="0"/>
                            </p:stCondLst>
                            <p:childTnLst>
                              <p:par>
                                <p:cTn id="726" presetID="1" presetClass="entr" presetSubtype="0" fill="hold" nodeType="withEffect">
                                  <p:stCondLst>
                                    <p:cond delay="0"/>
                                  </p:stCondLst>
                                  <p:childTnLst>
                                    <p:set>
                                      <p:cBhvr>
                                        <p:cTn id="727" dur="1" fill="hold">
                                          <p:stCondLst>
                                            <p:cond delay="0"/>
                                          </p:stCondLst>
                                        </p:cTn>
                                        <p:tgtEl>
                                          <p:spTgt spid="280"/>
                                        </p:tgtEl>
                                        <p:attrNameLst>
                                          <p:attrName>style.visibility</p:attrName>
                                        </p:attrNameLst>
                                      </p:cBhvr>
                                      <p:to>
                                        <p:strVal val="visible"/>
                                      </p:to>
                                    </p:set>
                                  </p:childTnLst>
                                </p:cTn>
                              </p:par>
                              <p:par>
                                <p:cTn id="728" presetID="1" presetClass="exit" presetSubtype="0" fill="hold" nodeType="withEffect">
                                  <p:stCondLst>
                                    <p:cond delay="0"/>
                                  </p:stCondLst>
                                  <p:childTnLst>
                                    <p:set>
                                      <p:cBhvr>
                                        <p:cTn id="729" dur="1" fill="hold">
                                          <p:stCondLst>
                                            <p:cond delay="0"/>
                                          </p:stCondLst>
                                        </p:cTn>
                                        <p:tgtEl>
                                          <p:spTgt spid="281"/>
                                        </p:tgtEl>
                                        <p:attrNameLst>
                                          <p:attrName>style.visibility</p:attrName>
                                        </p:attrNameLst>
                                      </p:cBhvr>
                                      <p:to>
                                        <p:strVal val="hidden"/>
                                      </p:to>
                                    </p:set>
                                  </p:childTnLst>
                                </p:cTn>
                              </p:par>
                            </p:childTnLst>
                          </p:cTn>
                        </p:par>
                      </p:childTnLst>
                    </p:cTn>
                  </p:par>
                </p:childTnLst>
              </p:cTn>
              <p:nextCondLst>
                <p:cond evt="onClick" delay="0">
                  <p:tgtEl>
                    <p:spTgt spid="281"/>
                  </p:tgtEl>
                </p:cond>
              </p:nextCondLst>
            </p:seq>
            <p:seq concurrent="1" nextAc="seek">
              <p:cTn id="730" restart="whenNotActive" fill="hold" evtFilter="cancelBubble" nodeType="interactiveSeq">
                <p:stCondLst>
                  <p:cond evt="onClick" delay="0">
                    <p:tgtEl>
                      <p:spTgt spid="280"/>
                    </p:tgtEl>
                  </p:cond>
                </p:stCondLst>
                <p:endSync evt="end" delay="0">
                  <p:rtn val="all"/>
                </p:endSync>
                <p:childTnLst>
                  <p:par>
                    <p:cTn id="731" fill="hold">
                      <p:stCondLst>
                        <p:cond delay="0"/>
                      </p:stCondLst>
                      <p:childTnLst>
                        <p:par>
                          <p:cTn id="732" fill="hold">
                            <p:stCondLst>
                              <p:cond delay="0"/>
                            </p:stCondLst>
                            <p:childTnLst>
                              <p:par>
                                <p:cTn id="733" presetID="1" presetClass="entr" presetSubtype="0" fill="hold" nodeType="withEffect">
                                  <p:stCondLst>
                                    <p:cond delay="0"/>
                                  </p:stCondLst>
                                  <p:childTnLst>
                                    <p:set>
                                      <p:cBhvr>
                                        <p:cTn id="734" dur="1" fill="hold">
                                          <p:stCondLst>
                                            <p:cond delay="0"/>
                                          </p:stCondLst>
                                        </p:cTn>
                                        <p:tgtEl>
                                          <p:spTgt spid="279"/>
                                        </p:tgtEl>
                                        <p:attrNameLst>
                                          <p:attrName>style.visibility</p:attrName>
                                        </p:attrNameLst>
                                      </p:cBhvr>
                                      <p:to>
                                        <p:strVal val="visible"/>
                                      </p:to>
                                    </p:set>
                                  </p:childTnLst>
                                </p:cTn>
                              </p:par>
                              <p:par>
                                <p:cTn id="735" presetID="1" presetClass="exit" presetSubtype="0" fill="hold" nodeType="withEffect">
                                  <p:stCondLst>
                                    <p:cond delay="0"/>
                                  </p:stCondLst>
                                  <p:childTnLst>
                                    <p:set>
                                      <p:cBhvr>
                                        <p:cTn id="736" dur="1" fill="hold">
                                          <p:stCondLst>
                                            <p:cond delay="0"/>
                                          </p:stCondLst>
                                        </p:cTn>
                                        <p:tgtEl>
                                          <p:spTgt spid="280"/>
                                        </p:tgtEl>
                                        <p:attrNameLst>
                                          <p:attrName>style.visibility</p:attrName>
                                        </p:attrNameLst>
                                      </p:cBhvr>
                                      <p:to>
                                        <p:strVal val="hidden"/>
                                      </p:to>
                                    </p:set>
                                  </p:childTnLst>
                                </p:cTn>
                              </p:par>
                            </p:childTnLst>
                          </p:cTn>
                        </p:par>
                      </p:childTnLst>
                    </p:cTn>
                  </p:par>
                </p:childTnLst>
              </p:cTn>
              <p:nextCondLst>
                <p:cond evt="onClick" delay="0">
                  <p:tgtEl>
                    <p:spTgt spid="280"/>
                  </p:tgtEl>
                </p:cond>
              </p:nextCondLst>
            </p:seq>
            <p:seq concurrent="1" nextAc="seek">
              <p:cTn id="737" restart="whenNotActive" fill="hold" evtFilter="cancelBubble" nodeType="interactiveSeq">
                <p:stCondLst>
                  <p:cond evt="onClick" delay="0">
                    <p:tgtEl>
                      <p:spTgt spid="279"/>
                    </p:tgtEl>
                  </p:cond>
                </p:stCondLst>
                <p:endSync evt="end" delay="0">
                  <p:rtn val="all"/>
                </p:endSync>
                <p:childTnLst>
                  <p:par>
                    <p:cTn id="738" fill="hold">
                      <p:stCondLst>
                        <p:cond delay="0"/>
                      </p:stCondLst>
                      <p:childTnLst>
                        <p:par>
                          <p:cTn id="739" fill="hold">
                            <p:stCondLst>
                              <p:cond delay="0"/>
                            </p:stCondLst>
                            <p:childTnLst>
                              <p:par>
                                <p:cTn id="740" presetID="1" presetClass="entr" presetSubtype="0" fill="hold" nodeType="withEffect">
                                  <p:stCondLst>
                                    <p:cond delay="0"/>
                                  </p:stCondLst>
                                  <p:childTnLst>
                                    <p:set>
                                      <p:cBhvr>
                                        <p:cTn id="741" dur="1" fill="hold">
                                          <p:stCondLst>
                                            <p:cond delay="0"/>
                                          </p:stCondLst>
                                        </p:cTn>
                                        <p:tgtEl>
                                          <p:spTgt spid="278"/>
                                        </p:tgtEl>
                                        <p:attrNameLst>
                                          <p:attrName>style.visibility</p:attrName>
                                        </p:attrNameLst>
                                      </p:cBhvr>
                                      <p:to>
                                        <p:strVal val="visible"/>
                                      </p:to>
                                    </p:set>
                                  </p:childTnLst>
                                </p:cTn>
                              </p:par>
                              <p:par>
                                <p:cTn id="742" presetID="1" presetClass="exit" presetSubtype="0" fill="hold" nodeType="withEffect">
                                  <p:stCondLst>
                                    <p:cond delay="0"/>
                                  </p:stCondLst>
                                  <p:childTnLst>
                                    <p:set>
                                      <p:cBhvr>
                                        <p:cTn id="743" dur="1" fill="hold">
                                          <p:stCondLst>
                                            <p:cond delay="0"/>
                                          </p:stCondLst>
                                        </p:cTn>
                                        <p:tgtEl>
                                          <p:spTgt spid="279"/>
                                        </p:tgtEl>
                                        <p:attrNameLst>
                                          <p:attrName>style.visibility</p:attrName>
                                        </p:attrNameLst>
                                      </p:cBhvr>
                                      <p:to>
                                        <p:strVal val="hidden"/>
                                      </p:to>
                                    </p:set>
                                  </p:childTnLst>
                                </p:cTn>
                              </p:par>
                            </p:childTnLst>
                          </p:cTn>
                        </p:par>
                      </p:childTnLst>
                    </p:cTn>
                  </p:par>
                </p:childTnLst>
              </p:cTn>
              <p:nextCondLst>
                <p:cond evt="onClick" delay="0">
                  <p:tgtEl>
                    <p:spTgt spid="279"/>
                  </p:tgtEl>
                </p:cond>
              </p:nextCondLst>
            </p:seq>
            <p:seq concurrent="1" nextAc="seek">
              <p:cTn id="744" restart="whenNotActive" fill="hold" evtFilter="cancelBubble" nodeType="interactiveSeq">
                <p:stCondLst>
                  <p:cond evt="onClick" delay="0">
                    <p:tgtEl>
                      <p:spTgt spid="278"/>
                    </p:tgtEl>
                  </p:cond>
                </p:stCondLst>
                <p:endSync evt="end" delay="0">
                  <p:rtn val="all"/>
                </p:endSync>
                <p:childTnLst>
                  <p:par>
                    <p:cTn id="745" fill="hold">
                      <p:stCondLst>
                        <p:cond delay="0"/>
                      </p:stCondLst>
                      <p:childTnLst>
                        <p:par>
                          <p:cTn id="746" fill="hold">
                            <p:stCondLst>
                              <p:cond delay="0"/>
                            </p:stCondLst>
                            <p:childTnLst>
                              <p:par>
                                <p:cTn id="747" presetID="1" presetClass="entr" presetSubtype="0" fill="hold" nodeType="withEffect">
                                  <p:stCondLst>
                                    <p:cond delay="0"/>
                                  </p:stCondLst>
                                  <p:childTnLst>
                                    <p:set>
                                      <p:cBhvr>
                                        <p:cTn id="748" dur="1" fill="hold">
                                          <p:stCondLst>
                                            <p:cond delay="0"/>
                                          </p:stCondLst>
                                        </p:cTn>
                                        <p:tgtEl>
                                          <p:spTgt spid="277"/>
                                        </p:tgtEl>
                                        <p:attrNameLst>
                                          <p:attrName>style.visibility</p:attrName>
                                        </p:attrNameLst>
                                      </p:cBhvr>
                                      <p:to>
                                        <p:strVal val="visible"/>
                                      </p:to>
                                    </p:set>
                                  </p:childTnLst>
                                </p:cTn>
                              </p:par>
                              <p:par>
                                <p:cTn id="749" presetID="1" presetClass="exit" presetSubtype="0" fill="hold" nodeType="withEffect">
                                  <p:stCondLst>
                                    <p:cond delay="0"/>
                                  </p:stCondLst>
                                  <p:childTnLst>
                                    <p:set>
                                      <p:cBhvr>
                                        <p:cTn id="750" dur="1" fill="hold">
                                          <p:stCondLst>
                                            <p:cond delay="0"/>
                                          </p:stCondLst>
                                        </p:cTn>
                                        <p:tgtEl>
                                          <p:spTgt spid="278"/>
                                        </p:tgtEl>
                                        <p:attrNameLst>
                                          <p:attrName>style.visibility</p:attrName>
                                        </p:attrNameLst>
                                      </p:cBhvr>
                                      <p:to>
                                        <p:strVal val="hidden"/>
                                      </p:to>
                                    </p:set>
                                  </p:childTnLst>
                                </p:cTn>
                              </p:par>
                            </p:childTnLst>
                          </p:cTn>
                        </p:par>
                      </p:childTnLst>
                    </p:cTn>
                  </p:par>
                </p:childTnLst>
              </p:cTn>
              <p:nextCondLst>
                <p:cond evt="onClick" delay="0">
                  <p:tgtEl>
                    <p:spTgt spid="278"/>
                  </p:tgtEl>
                </p:cond>
              </p:nextCondLst>
            </p:seq>
            <p:seq concurrent="1" nextAc="seek">
              <p:cTn id="751" restart="whenNotActive" fill="hold" evtFilter="cancelBubble" nodeType="interactiveSeq">
                <p:stCondLst>
                  <p:cond evt="onClick" delay="0">
                    <p:tgtEl>
                      <p:spTgt spid="277"/>
                    </p:tgtEl>
                  </p:cond>
                </p:stCondLst>
                <p:endSync evt="end" delay="0">
                  <p:rtn val="all"/>
                </p:endSync>
                <p:childTnLst>
                  <p:par>
                    <p:cTn id="752" fill="hold">
                      <p:stCondLst>
                        <p:cond delay="0"/>
                      </p:stCondLst>
                      <p:childTnLst>
                        <p:par>
                          <p:cTn id="753" fill="hold">
                            <p:stCondLst>
                              <p:cond delay="0"/>
                            </p:stCondLst>
                            <p:childTnLst>
                              <p:par>
                                <p:cTn id="754" presetID="1" presetClass="entr" presetSubtype="0" fill="hold" nodeType="withEffect">
                                  <p:stCondLst>
                                    <p:cond delay="0"/>
                                  </p:stCondLst>
                                  <p:childTnLst>
                                    <p:set>
                                      <p:cBhvr>
                                        <p:cTn id="755" dur="1" fill="hold">
                                          <p:stCondLst>
                                            <p:cond delay="0"/>
                                          </p:stCondLst>
                                        </p:cTn>
                                        <p:tgtEl>
                                          <p:spTgt spid="276"/>
                                        </p:tgtEl>
                                        <p:attrNameLst>
                                          <p:attrName>style.visibility</p:attrName>
                                        </p:attrNameLst>
                                      </p:cBhvr>
                                      <p:to>
                                        <p:strVal val="visible"/>
                                      </p:to>
                                    </p:set>
                                  </p:childTnLst>
                                </p:cTn>
                              </p:par>
                              <p:par>
                                <p:cTn id="756" presetID="1" presetClass="exit" presetSubtype="0" fill="hold" nodeType="withEffect">
                                  <p:stCondLst>
                                    <p:cond delay="0"/>
                                  </p:stCondLst>
                                  <p:childTnLst>
                                    <p:set>
                                      <p:cBhvr>
                                        <p:cTn id="757" dur="1" fill="hold">
                                          <p:stCondLst>
                                            <p:cond delay="0"/>
                                          </p:stCondLst>
                                        </p:cTn>
                                        <p:tgtEl>
                                          <p:spTgt spid="277"/>
                                        </p:tgtEl>
                                        <p:attrNameLst>
                                          <p:attrName>style.visibility</p:attrName>
                                        </p:attrNameLst>
                                      </p:cBhvr>
                                      <p:to>
                                        <p:strVal val="hidden"/>
                                      </p:to>
                                    </p:set>
                                  </p:childTnLst>
                                </p:cTn>
                              </p:par>
                            </p:childTnLst>
                          </p:cTn>
                        </p:par>
                      </p:childTnLst>
                    </p:cTn>
                  </p:par>
                </p:childTnLst>
              </p:cTn>
              <p:nextCondLst>
                <p:cond evt="onClick" delay="0">
                  <p:tgtEl>
                    <p:spTgt spid="277"/>
                  </p:tgtEl>
                </p:cond>
              </p:nextCondLst>
            </p:seq>
            <p:seq concurrent="1" nextAc="seek">
              <p:cTn id="758" restart="whenNotActive" fill="hold" evtFilter="cancelBubble" nodeType="interactiveSeq">
                <p:stCondLst>
                  <p:cond evt="onClick" delay="0">
                    <p:tgtEl>
                      <p:spTgt spid="276"/>
                    </p:tgtEl>
                  </p:cond>
                </p:stCondLst>
                <p:endSync evt="end" delay="0">
                  <p:rtn val="all"/>
                </p:endSync>
                <p:childTnLst>
                  <p:par>
                    <p:cTn id="759" fill="hold">
                      <p:stCondLst>
                        <p:cond delay="0"/>
                      </p:stCondLst>
                      <p:childTnLst>
                        <p:par>
                          <p:cTn id="760" fill="hold">
                            <p:stCondLst>
                              <p:cond delay="0"/>
                            </p:stCondLst>
                            <p:childTnLst>
                              <p:par>
                                <p:cTn id="761" presetID="1" presetClass="entr" presetSubtype="0" fill="hold" nodeType="withEffect">
                                  <p:stCondLst>
                                    <p:cond delay="0"/>
                                  </p:stCondLst>
                                  <p:childTnLst>
                                    <p:set>
                                      <p:cBhvr>
                                        <p:cTn id="762" dur="1" fill="hold">
                                          <p:stCondLst>
                                            <p:cond delay="0"/>
                                          </p:stCondLst>
                                        </p:cTn>
                                        <p:tgtEl>
                                          <p:spTgt spid="275"/>
                                        </p:tgtEl>
                                        <p:attrNameLst>
                                          <p:attrName>style.visibility</p:attrName>
                                        </p:attrNameLst>
                                      </p:cBhvr>
                                      <p:to>
                                        <p:strVal val="visible"/>
                                      </p:to>
                                    </p:set>
                                  </p:childTnLst>
                                </p:cTn>
                              </p:par>
                              <p:par>
                                <p:cTn id="763" presetID="1" presetClass="exit" presetSubtype="0" fill="hold" nodeType="withEffect">
                                  <p:stCondLst>
                                    <p:cond delay="0"/>
                                  </p:stCondLst>
                                  <p:childTnLst>
                                    <p:set>
                                      <p:cBhvr>
                                        <p:cTn id="764" dur="1" fill="hold">
                                          <p:stCondLst>
                                            <p:cond delay="0"/>
                                          </p:stCondLst>
                                        </p:cTn>
                                        <p:tgtEl>
                                          <p:spTgt spid="276"/>
                                        </p:tgtEl>
                                        <p:attrNameLst>
                                          <p:attrName>style.visibility</p:attrName>
                                        </p:attrNameLst>
                                      </p:cBhvr>
                                      <p:to>
                                        <p:strVal val="hidden"/>
                                      </p:to>
                                    </p:set>
                                  </p:childTnLst>
                                </p:cTn>
                              </p:par>
                            </p:childTnLst>
                          </p:cTn>
                        </p:par>
                      </p:childTnLst>
                    </p:cTn>
                  </p:par>
                </p:childTnLst>
              </p:cTn>
              <p:nextCondLst>
                <p:cond evt="onClick" delay="0">
                  <p:tgtEl>
                    <p:spTgt spid="276"/>
                  </p:tgtEl>
                </p:cond>
              </p:nextCondLst>
            </p:seq>
            <p:seq concurrent="1" nextAc="seek">
              <p:cTn id="765" restart="whenNotActive" fill="hold" evtFilter="cancelBubble" nodeType="interactiveSeq">
                <p:stCondLst>
                  <p:cond evt="onClick" delay="0">
                    <p:tgtEl>
                      <p:spTgt spid="275"/>
                    </p:tgtEl>
                  </p:cond>
                </p:stCondLst>
                <p:endSync evt="end" delay="0">
                  <p:rtn val="all"/>
                </p:endSync>
                <p:childTnLst>
                  <p:par>
                    <p:cTn id="766" fill="hold">
                      <p:stCondLst>
                        <p:cond delay="0"/>
                      </p:stCondLst>
                      <p:childTnLst>
                        <p:par>
                          <p:cTn id="767" fill="hold">
                            <p:stCondLst>
                              <p:cond delay="0"/>
                            </p:stCondLst>
                            <p:childTnLst>
                              <p:par>
                                <p:cTn id="768" presetID="1" presetClass="entr" presetSubtype="0" fill="hold" nodeType="withEffect">
                                  <p:stCondLst>
                                    <p:cond delay="0"/>
                                  </p:stCondLst>
                                  <p:childTnLst>
                                    <p:set>
                                      <p:cBhvr>
                                        <p:cTn id="769" dur="1" fill="hold">
                                          <p:stCondLst>
                                            <p:cond delay="0"/>
                                          </p:stCondLst>
                                        </p:cTn>
                                        <p:tgtEl>
                                          <p:spTgt spid="284"/>
                                        </p:tgtEl>
                                        <p:attrNameLst>
                                          <p:attrName>style.visibility</p:attrName>
                                        </p:attrNameLst>
                                      </p:cBhvr>
                                      <p:to>
                                        <p:strVal val="visible"/>
                                      </p:to>
                                    </p:set>
                                  </p:childTnLst>
                                </p:cTn>
                              </p:par>
                              <p:par>
                                <p:cTn id="770" presetID="1" presetClass="exit" presetSubtype="0" fill="hold" nodeType="withEffect">
                                  <p:stCondLst>
                                    <p:cond delay="0"/>
                                  </p:stCondLst>
                                  <p:childTnLst>
                                    <p:set>
                                      <p:cBhvr>
                                        <p:cTn id="771" dur="1" fill="hold">
                                          <p:stCondLst>
                                            <p:cond delay="0"/>
                                          </p:stCondLst>
                                        </p:cTn>
                                        <p:tgtEl>
                                          <p:spTgt spid="275"/>
                                        </p:tgtEl>
                                        <p:attrNameLst>
                                          <p:attrName>style.visibility</p:attrName>
                                        </p:attrNameLst>
                                      </p:cBhvr>
                                      <p:to>
                                        <p:strVal val="hidden"/>
                                      </p:to>
                                    </p:set>
                                  </p:childTnLst>
                                </p:cTn>
                              </p:par>
                            </p:childTnLst>
                          </p:cTn>
                        </p:par>
                      </p:childTnLst>
                    </p:cTn>
                  </p:par>
                </p:childTnLst>
              </p:cTn>
              <p:nextCondLst>
                <p:cond evt="onClick" delay="0">
                  <p:tgtEl>
                    <p:spTgt spid="275"/>
                  </p:tgtEl>
                </p:cond>
              </p:nextCondLst>
            </p:seq>
            <p:seq concurrent="1" nextAc="seek">
              <p:cTn id="772" restart="whenNotActive" fill="hold" evtFilter="cancelBubble" nodeType="interactiveSeq">
                <p:stCondLst>
                  <p:cond evt="onClick" delay="0">
                    <p:tgtEl>
                      <p:spTgt spid="294"/>
                    </p:tgtEl>
                  </p:cond>
                </p:stCondLst>
                <p:endSync evt="end" delay="0">
                  <p:rtn val="all"/>
                </p:endSync>
                <p:childTnLst>
                  <p:par>
                    <p:cTn id="773" fill="hold">
                      <p:stCondLst>
                        <p:cond delay="0"/>
                      </p:stCondLst>
                      <p:childTnLst>
                        <p:par>
                          <p:cTn id="774" fill="hold">
                            <p:stCondLst>
                              <p:cond delay="0"/>
                            </p:stCondLst>
                            <p:childTnLst>
                              <p:par>
                                <p:cTn id="775" presetID="1" presetClass="entr" presetSubtype="0" fill="hold" nodeType="withEffect">
                                  <p:stCondLst>
                                    <p:cond delay="0"/>
                                  </p:stCondLst>
                                  <p:childTnLst>
                                    <p:set>
                                      <p:cBhvr>
                                        <p:cTn id="776" dur="1" fill="hold">
                                          <p:stCondLst>
                                            <p:cond delay="0"/>
                                          </p:stCondLst>
                                        </p:cTn>
                                        <p:tgtEl>
                                          <p:spTgt spid="293"/>
                                        </p:tgtEl>
                                        <p:attrNameLst>
                                          <p:attrName>style.visibility</p:attrName>
                                        </p:attrNameLst>
                                      </p:cBhvr>
                                      <p:to>
                                        <p:strVal val="visible"/>
                                      </p:to>
                                    </p:set>
                                  </p:childTnLst>
                                </p:cTn>
                              </p:par>
                              <p:par>
                                <p:cTn id="777" presetID="1" presetClass="exit" presetSubtype="0" fill="hold" nodeType="withEffect">
                                  <p:stCondLst>
                                    <p:cond delay="0"/>
                                  </p:stCondLst>
                                  <p:childTnLst>
                                    <p:set>
                                      <p:cBhvr>
                                        <p:cTn id="778" dur="1" fill="hold">
                                          <p:stCondLst>
                                            <p:cond delay="0"/>
                                          </p:stCondLst>
                                        </p:cTn>
                                        <p:tgtEl>
                                          <p:spTgt spid="294"/>
                                        </p:tgtEl>
                                        <p:attrNameLst>
                                          <p:attrName>style.visibility</p:attrName>
                                        </p:attrNameLst>
                                      </p:cBhvr>
                                      <p:to>
                                        <p:strVal val="hidden"/>
                                      </p:to>
                                    </p:set>
                                  </p:childTnLst>
                                </p:cTn>
                              </p:par>
                            </p:childTnLst>
                          </p:cTn>
                        </p:par>
                      </p:childTnLst>
                    </p:cTn>
                  </p:par>
                </p:childTnLst>
              </p:cTn>
              <p:nextCondLst>
                <p:cond evt="onClick" delay="0">
                  <p:tgtEl>
                    <p:spTgt spid="294"/>
                  </p:tgtEl>
                </p:cond>
              </p:nextCondLst>
            </p:seq>
            <p:seq concurrent="1" nextAc="seek">
              <p:cTn id="779" restart="whenNotActive" fill="hold" evtFilter="cancelBubble" nodeType="interactiveSeq">
                <p:stCondLst>
                  <p:cond evt="onClick" delay="0">
                    <p:tgtEl>
                      <p:spTgt spid="293"/>
                    </p:tgtEl>
                  </p:cond>
                </p:stCondLst>
                <p:endSync evt="end" delay="0">
                  <p:rtn val="all"/>
                </p:endSync>
                <p:childTnLst>
                  <p:par>
                    <p:cTn id="780" fill="hold">
                      <p:stCondLst>
                        <p:cond delay="0"/>
                      </p:stCondLst>
                      <p:childTnLst>
                        <p:par>
                          <p:cTn id="781" fill="hold">
                            <p:stCondLst>
                              <p:cond delay="0"/>
                            </p:stCondLst>
                            <p:childTnLst>
                              <p:par>
                                <p:cTn id="782" presetID="1" presetClass="entr" presetSubtype="0" fill="hold" nodeType="withEffect">
                                  <p:stCondLst>
                                    <p:cond delay="0"/>
                                  </p:stCondLst>
                                  <p:childTnLst>
                                    <p:set>
                                      <p:cBhvr>
                                        <p:cTn id="783" dur="1" fill="hold">
                                          <p:stCondLst>
                                            <p:cond delay="0"/>
                                          </p:stCondLst>
                                        </p:cTn>
                                        <p:tgtEl>
                                          <p:spTgt spid="292"/>
                                        </p:tgtEl>
                                        <p:attrNameLst>
                                          <p:attrName>style.visibility</p:attrName>
                                        </p:attrNameLst>
                                      </p:cBhvr>
                                      <p:to>
                                        <p:strVal val="visible"/>
                                      </p:to>
                                    </p:set>
                                  </p:childTnLst>
                                </p:cTn>
                              </p:par>
                              <p:par>
                                <p:cTn id="784" presetID="1" presetClass="exit" presetSubtype="0" fill="hold" nodeType="withEffect">
                                  <p:stCondLst>
                                    <p:cond delay="0"/>
                                  </p:stCondLst>
                                  <p:childTnLst>
                                    <p:set>
                                      <p:cBhvr>
                                        <p:cTn id="785" dur="1" fill="hold">
                                          <p:stCondLst>
                                            <p:cond delay="0"/>
                                          </p:stCondLst>
                                        </p:cTn>
                                        <p:tgtEl>
                                          <p:spTgt spid="293"/>
                                        </p:tgtEl>
                                        <p:attrNameLst>
                                          <p:attrName>style.visibility</p:attrName>
                                        </p:attrNameLst>
                                      </p:cBhvr>
                                      <p:to>
                                        <p:strVal val="hidden"/>
                                      </p:to>
                                    </p:set>
                                  </p:childTnLst>
                                </p:cTn>
                              </p:par>
                            </p:childTnLst>
                          </p:cTn>
                        </p:par>
                      </p:childTnLst>
                    </p:cTn>
                  </p:par>
                </p:childTnLst>
              </p:cTn>
              <p:nextCondLst>
                <p:cond evt="onClick" delay="0">
                  <p:tgtEl>
                    <p:spTgt spid="293"/>
                  </p:tgtEl>
                </p:cond>
              </p:nextCondLst>
            </p:seq>
            <p:seq concurrent="1" nextAc="seek">
              <p:cTn id="786" restart="whenNotActive" fill="hold" evtFilter="cancelBubble" nodeType="interactiveSeq">
                <p:stCondLst>
                  <p:cond evt="onClick" delay="0">
                    <p:tgtEl>
                      <p:spTgt spid="292"/>
                    </p:tgtEl>
                  </p:cond>
                </p:stCondLst>
                <p:endSync evt="end" delay="0">
                  <p:rtn val="all"/>
                </p:endSync>
                <p:childTnLst>
                  <p:par>
                    <p:cTn id="787" fill="hold">
                      <p:stCondLst>
                        <p:cond delay="0"/>
                      </p:stCondLst>
                      <p:childTnLst>
                        <p:par>
                          <p:cTn id="788" fill="hold">
                            <p:stCondLst>
                              <p:cond delay="0"/>
                            </p:stCondLst>
                            <p:childTnLst>
                              <p:par>
                                <p:cTn id="789" presetID="1" presetClass="entr" presetSubtype="0" fill="hold" nodeType="withEffect">
                                  <p:stCondLst>
                                    <p:cond delay="0"/>
                                  </p:stCondLst>
                                  <p:childTnLst>
                                    <p:set>
                                      <p:cBhvr>
                                        <p:cTn id="790" dur="1" fill="hold">
                                          <p:stCondLst>
                                            <p:cond delay="0"/>
                                          </p:stCondLst>
                                        </p:cTn>
                                        <p:tgtEl>
                                          <p:spTgt spid="291"/>
                                        </p:tgtEl>
                                        <p:attrNameLst>
                                          <p:attrName>style.visibility</p:attrName>
                                        </p:attrNameLst>
                                      </p:cBhvr>
                                      <p:to>
                                        <p:strVal val="visible"/>
                                      </p:to>
                                    </p:set>
                                  </p:childTnLst>
                                </p:cTn>
                              </p:par>
                              <p:par>
                                <p:cTn id="791" presetID="1" presetClass="exit" presetSubtype="0" fill="hold" nodeType="withEffect">
                                  <p:stCondLst>
                                    <p:cond delay="0"/>
                                  </p:stCondLst>
                                  <p:childTnLst>
                                    <p:set>
                                      <p:cBhvr>
                                        <p:cTn id="792" dur="1" fill="hold">
                                          <p:stCondLst>
                                            <p:cond delay="0"/>
                                          </p:stCondLst>
                                        </p:cTn>
                                        <p:tgtEl>
                                          <p:spTgt spid="292"/>
                                        </p:tgtEl>
                                        <p:attrNameLst>
                                          <p:attrName>style.visibility</p:attrName>
                                        </p:attrNameLst>
                                      </p:cBhvr>
                                      <p:to>
                                        <p:strVal val="hidden"/>
                                      </p:to>
                                    </p:set>
                                  </p:childTnLst>
                                </p:cTn>
                              </p:par>
                            </p:childTnLst>
                          </p:cTn>
                        </p:par>
                      </p:childTnLst>
                    </p:cTn>
                  </p:par>
                </p:childTnLst>
              </p:cTn>
              <p:nextCondLst>
                <p:cond evt="onClick" delay="0">
                  <p:tgtEl>
                    <p:spTgt spid="292"/>
                  </p:tgtEl>
                </p:cond>
              </p:nextCondLst>
            </p:seq>
            <p:seq concurrent="1" nextAc="seek">
              <p:cTn id="793" restart="whenNotActive" fill="hold" evtFilter="cancelBubble" nodeType="interactiveSeq">
                <p:stCondLst>
                  <p:cond evt="onClick" delay="0">
                    <p:tgtEl>
                      <p:spTgt spid="291"/>
                    </p:tgtEl>
                  </p:cond>
                </p:stCondLst>
                <p:endSync evt="end" delay="0">
                  <p:rtn val="all"/>
                </p:endSync>
                <p:childTnLst>
                  <p:par>
                    <p:cTn id="794" fill="hold">
                      <p:stCondLst>
                        <p:cond delay="0"/>
                      </p:stCondLst>
                      <p:childTnLst>
                        <p:par>
                          <p:cTn id="795" fill="hold">
                            <p:stCondLst>
                              <p:cond delay="0"/>
                            </p:stCondLst>
                            <p:childTnLst>
                              <p:par>
                                <p:cTn id="796" presetID="1" presetClass="entr" presetSubtype="0" fill="hold" nodeType="withEffect">
                                  <p:stCondLst>
                                    <p:cond delay="0"/>
                                  </p:stCondLst>
                                  <p:childTnLst>
                                    <p:set>
                                      <p:cBhvr>
                                        <p:cTn id="797" dur="1" fill="hold">
                                          <p:stCondLst>
                                            <p:cond delay="0"/>
                                          </p:stCondLst>
                                        </p:cTn>
                                        <p:tgtEl>
                                          <p:spTgt spid="290"/>
                                        </p:tgtEl>
                                        <p:attrNameLst>
                                          <p:attrName>style.visibility</p:attrName>
                                        </p:attrNameLst>
                                      </p:cBhvr>
                                      <p:to>
                                        <p:strVal val="visible"/>
                                      </p:to>
                                    </p:set>
                                  </p:childTnLst>
                                </p:cTn>
                              </p:par>
                              <p:par>
                                <p:cTn id="798" presetID="1" presetClass="exit" presetSubtype="0" fill="hold" nodeType="withEffect">
                                  <p:stCondLst>
                                    <p:cond delay="0"/>
                                  </p:stCondLst>
                                  <p:childTnLst>
                                    <p:set>
                                      <p:cBhvr>
                                        <p:cTn id="799" dur="1" fill="hold">
                                          <p:stCondLst>
                                            <p:cond delay="0"/>
                                          </p:stCondLst>
                                        </p:cTn>
                                        <p:tgtEl>
                                          <p:spTgt spid="291"/>
                                        </p:tgtEl>
                                        <p:attrNameLst>
                                          <p:attrName>style.visibility</p:attrName>
                                        </p:attrNameLst>
                                      </p:cBhvr>
                                      <p:to>
                                        <p:strVal val="hidden"/>
                                      </p:to>
                                    </p:set>
                                  </p:childTnLst>
                                </p:cTn>
                              </p:par>
                            </p:childTnLst>
                          </p:cTn>
                        </p:par>
                      </p:childTnLst>
                    </p:cTn>
                  </p:par>
                </p:childTnLst>
              </p:cTn>
              <p:nextCondLst>
                <p:cond evt="onClick" delay="0">
                  <p:tgtEl>
                    <p:spTgt spid="291"/>
                  </p:tgtEl>
                </p:cond>
              </p:nextCondLst>
            </p:seq>
            <p:seq concurrent="1" nextAc="seek">
              <p:cTn id="800" restart="whenNotActive" fill="hold" evtFilter="cancelBubble" nodeType="interactiveSeq">
                <p:stCondLst>
                  <p:cond evt="onClick" delay="0">
                    <p:tgtEl>
                      <p:spTgt spid="290"/>
                    </p:tgtEl>
                  </p:cond>
                </p:stCondLst>
                <p:endSync evt="end" delay="0">
                  <p:rtn val="all"/>
                </p:endSync>
                <p:childTnLst>
                  <p:par>
                    <p:cTn id="801" fill="hold">
                      <p:stCondLst>
                        <p:cond delay="0"/>
                      </p:stCondLst>
                      <p:childTnLst>
                        <p:par>
                          <p:cTn id="802" fill="hold">
                            <p:stCondLst>
                              <p:cond delay="0"/>
                            </p:stCondLst>
                            <p:childTnLst>
                              <p:par>
                                <p:cTn id="803" presetID="1" presetClass="entr" presetSubtype="0" fill="hold" nodeType="withEffect">
                                  <p:stCondLst>
                                    <p:cond delay="0"/>
                                  </p:stCondLst>
                                  <p:childTnLst>
                                    <p:set>
                                      <p:cBhvr>
                                        <p:cTn id="804" dur="1" fill="hold">
                                          <p:stCondLst>
                                            <p:cond delay="0"/>
                                          </p:stCondLst>
                                        </p:cTn>
                                        <p:tgtEl>
                                          <p:spTgt spid="289"/>
                                        </p:tgtEl>
                                        <p:attrNameLst>
                                          <p:attrName>style.visibility</p:attrName>
                                        </p:attrNameLst>
                                      </p:cBhvr>
                                      <p:to>
                                        <p:strVal val="visible"/>
                                      </p:to>
                                    </p:set>
                                  </p:childTnLst>
                                </p:cTn>
                              </p:par>
                              <p:par>
                                <p:cTn id="805" presetID="1" presetClass="exit" presetSubtype="0" fill="hold" nodeType="withEffect">
                                  <p:stCondLst>
                                    <p:cond delay="0"/>
                                  </p:stCondLst>
                                  <p:childTnLst>
                                    <p:set>
                                      <p:cBhvr>
                                        <p:cTn id="806" dur="1" fill="hold">
                                          <p:stCondLst>
                                            <p:cond delay="0"/>
                                          </p:stCondLst>
                                        </p:cTn>
                                        <p:tgtEl>
                                          <p:spTgt spid="290"/>
                                        </p:tgtEl>
                                        <p:attrNameLst>
                                          <p:attrName>style.visibility</p:attrName>
                                        </p:attrNameLst>
                                      </p:cBhvr>
                                      <p:to>
                                        <p:strVal val="hidden"/>
                                      </p:to>
                                    </p:set>
                                  </p:childTnLst>
                                </p:cTn>
                              </p:par>
                            </p:childTnLst>
                          </p:cTn>
                        </p:par>
                      </p:childTnLst>
                    </p:cTn>
                  </p:par>
                </p:childTnLst>
              </p:cTn>
              <p:nextCondLst>
                <p:cond evt="onClick" delay="0">
                  <p:tgtEl>
                    <p:spTgt spid="290"/>
                  </p:tgtEl>
                </p:cond>
              </p:nextCondLst>
            </p:seq>
            <p:seq concurrent="1" nextAc="seek">
              <p:cTn id="807" restart="whenNotActive" fill="hold" evtFilter="cancelBubble" nodeType="interactiveSeq">
                <p:stCondLst>
                  <p:cond evt="onClick" delay="0">
                    <p:tgtEl>
                      <p:spTgt spid="289"/>
                    </p:tgtEl>
                  </p:cond>
                </p:stCondLst>
                <p:endSync evt="end" delay="0">
                  <p:rtn val="all"/>
                </p:endSync>
                <p:childTnLst>
                  <p:par>
                    <p:cTn id="808" fill="hold">
                      <p:stCondLst>
                        <p:cond delay="0"/>
                      </p:stCondLst>
                      <p:childTnLst>
                        <p:par>
                          <p:cTn id="809" fill="hold">
                            <p:stCondLst>
                              <p:cond delay="0"/>
                            </p:stCondLst>
                            <p:childTnLst>
                              <p:par>
                                <p:cTn id="810" presetID="1" presetClass="entr" presetSubtype="0" fill="hold" nodeType="withEffect">
                                  <p:stCondLst>
                                    <p:cond delay="0"/>
                                  </p:stCondLst>
                                  <p:childTnLst>
                                    <p:set>
                                      <p:cBhvr>
                                        <p:cTn id="811" dur="1" fill="hold">
                                          <p:stCondLst>
                                            <p:cond delay="0"/>
                                          </p:stCondLst>
                                        </p:cTn>
                                        <p:tgtEl>
                                          <p:spTgt spid="288"/>
                                        </p:tgtEl>
                                        <p:attrNameLst>
                                          <p:attrName>style.visibility</p:attrName>
                                        </p:attrNameLst>
                                      </p:cBhvr>
                                      <p:to>
                                        <p:strVal val="visible"/>
                                      </p:to>
                                    </p:set>
                                  </p:childTnLst>
                                </p:cTn>
                              </p:par>
                              <p:par>
                                <p:cTn id="812" presetID="1" presetClass="exit" presetSubtype="0" fill="hold" nodeType="withEffect">
                                  <p:stCondLst>
                                    <p:cond delay="0"/>
                                  </p:stCondLst>
                                  <p:childTnLst>
                                    <p:set>
                                      <p:cBhvr>
                                        <p:cTn id="813" dur="1" fill="hold">
                                          <p:stCondLst>
                                            <p:cond delay="0"/>
                                          </p:stCondLst>
                                        </p:cTn>
                                        <p:tgtEl>
                                          <p:spTgt spid="289"/>
                                        </p:tgtEl>
                                        <p:attrNameLst>
                                          <p:attrName>style.visibility</p:attrName>
                                        </p:attrNameLst>
                                      </p:cBhvr>
                                      <p:to>
                                        <p:strVal val="hidden"/>
                                      </p:to>
                                    </p:set>
                                  </p:childTnLst>
                                </p:cTn>
                              </p:par>
                            </p:childTnLst>
                          </p:cTn>
                        </p:par>
                      </p:childTnLst>
                    </p:cTn>
                  </p:par>
                </p:childTnLst>
              </p:cTn>
              <p:nextCondLst>
                <p:cond evt="onClick" delay="0">
                  <p:tgtEl>
                    <p:spTgt spid="289"/>
                  </p:tgtEl>
                </p:cond>
              </p:nextCondLst>
            </p:seq>
            <p:seq concurrent="1" nextAc="seek">
              <p:cTn id="814" restart="whenNotActive" fill="hold" evtFilter="cancelBubble" nodeType="interactiveSeq">
                <p:stCondLst>
                  <p:cond evt="onClick" delay="0">
                    <p:tgtEl>
                      <p:spTgt spid="288"/>
                    </p:tgtEl>
                  </p:cond>
                </p:stCondLst>
                <p:endSync evt="end" delay="0">
                  <p:rtn val="all"/>
                </p:endSync>
                <p:childTnLst>
                  <p:par>
                    <p:cTn id="815" fill="hold">
                      <p:stCondLst>
                        <p:cond delay="0"/>
                      </p:stCondLst>
                      <p:childTnLst>
                        <p:par>
                          <p:cTn id="816" fill="hold">
                            <p:stCondLst>
                              <p:cond delay="0"/>
                            </p:stCondLst>
                            <p:childTnLst>
                              <p:par>
                                <p:cTn id="817" presetID="1" presetClass="entr" presetSubtype="0" fill="hold" nodeType="withEffect">
                                  <p:stCondLst>
                                    <p:cond delay="0"/>
                                  </p:stCondLst>
                                  <p:childTnLst>
                                    <p:set>
                                      <p:cBhvr>
                                        <p:cTn id="818" dur="1" fill="hold">
                                          <p:stCondLst>
                                            <p:cond delay="0"/>
                                          </p:stCondLst>
                                        </p:cTn>
                                        <p:tgtEl>
                                          <p:spTgt spid="287"/>
                                        </p:tgtEl>
                                        <p:attrNameLst>
                                          <p:attrName>style.visibility</p:attrName>
                                        </p:attrNameLst>
                                      </p:cBhvr>
                                      <p:to>
                                        <p:strVal val="visible"/>
                                      </p:to>
                                    </p:set>
                                  </p:childTnLst>
                                </p:cTn>
                              </p:par>
                              <p:par>
                                <p:cTn id="819" presetID="1" presetClass="exit" presetSubtype="0" fill="hold" nodeType="withEffect">
                                  <p:stCondLst>
                                    <p:cond delay="0"/>
                                  </p:stCondLst>
                                  <p:childTnLst>
                                    <p:set>
                                      <p:cBhvr>
                                        <p:cTn id="820" dur="1" fill="hold">
                                          <p:stCondLst>
                                            <p:cond delay="0"/>
                                          </p:stCondLst>
                                        </p:cTn>
                                        <p:tgtEl>
                                          <p:spTgt spid="288"/>
                                        </p:tgtEl>
                                        <p:attrNameLst>
                                          <p:attrName>style.visibility</p:attrName>
                                        </p:attrNameLst>
                                      </p:cBhvr>
                                      <p:to>
                                        <p:strVal val="hidden"/>
                                      </p:to>
                                    </p:set>
                                  </p:childTnLst>
                                </p:cTn>
                              </p:par>
                            </p:childTnLst>
                          </p:cTn>
                        </p:par>
                      </p:childTnLst>
                    </p:cTn>
                  </p:par>
                </p:childTnLst>
              </p:cTn>
              <p:nextCondLst>
                <p:cond evt="onClick" delay="0">
                  <p:tgtEl>
                    <p:spTgt spid="288"/>
                  </p:tgtEl>
                </p:cond>
              </p:nextCondLst>
            </p:seq>
            <p:seq concurrent="1" nextAc="seek">
              <p:cTn id="821" restart="whenNotActive" fill="hold" evtFilter="cancelBubble" nodeType="interactiveSeq">
                <p:stCondLst>
                  <p:cond evt="onClick" delay="0">
                    <p:tgtEl>
                      <p:spTgt spid="287"/>
                    </p:tgtEl>
                  </p:cond>
                </p:stCondLst>
                <p:endSync evt="end" delay="0">
                  <p:rtn val="all"/>
                </p:endSync>
                <p:childTnLst>
                  <p:par>
                    <p:cTn id="822" fill="hold">
                      <p:stCondLst>
                        <p:cond delay="0"/>
                      </p:stCondLst>
                      <p:childTnLst>
                        <p:par>
                          <p:cTn id="823" fill="hold">
                            <p:stCondLst>
                              <p:cond delay="0"/>
                            </p:stCondLst>
                            <p:childTnLst>
                              <p:par>
                                <p:cTn id="824" presetID="1" presetClass="entr" presetSubtype="0" fill="hold" nodeType="withEffect">
                                  <p:stCondLst>
                                    <p:cond delay="0"/>
                                  </p:stCondLst>
                                  <p:childTnLst>
                                    <p:set>
                                      <p:cBhvr>
                                        <p:cTn id="825" dur="1" fill="hold">
                                          <p:stCondLst>
                                            <p:cond delay="0"/>
                                          </p:stCondLst>
                                        </p:cTn>
                                        <p:tgtEl>
                                          <p:spTgt spid="286"/>
                                        </p:tgtEl>
                                        <p:attrNameLst>
                                          <p:attrName>style.visibility</p:attrName>
                                        </p:attrNameLst>
                                      </p:cBhvr>
                                      <p:to>
                                        <p:strVal val="visible"/>
                                      </p:to>
                                    </p:set>
                                  </p:childTnLst>
                                </p:cTn>
                              </p:par>
                              <p:par>
                                <p:cTn id="826" presetID="1" presetClass="exit" presetSubtype="0" fill="hold" nodeType="withEffect">
                                  <p:stCondLst>
                                    <p:cond delay="0"/>
                                  </p:stCondLst>
                                  <p:childTnLst>
                                    <p:set>
                                      <p:cBhvr>
                                        <p:cTn id="827" dur="1" fill="hold">
                                          <p:stCondLst>
                                            <p:cond delay="0"/>
                                          </p:stCondLst>
                                        </p:cTn>
                                        <p:tgtEl>
                                          <p:spTgt spid="287"/>
                                        </p:tgtEl>
                                        <p:attrNameLst>
                                          <p:attrName>style.visibility</p:attrName>
                                        </p:attrNameLst>
                                      </p:cBhvr>
                                      <p:to>
                                        <p:strVal val="hidden"/>
                                      </p:to>
                                    </p:set>
                                  </p:childTnLst>
                                </p:cTn>
                              </p:par>
                            </p:childTnLst>
                          </p:cTn>
                        </p:par>
                      </p:childTnLst>
                    </p:cTn>
                  </p:par>
                </p:childTnLst>
              </p:cTn>
              <p:nextCondLst>
                <p:cond evt="onClick" delay="0">
                  <p:tgtEl>
                    <p:spTgt spid="287"/>
                  </p:tgtEl>
                </p:cond>
              </p:nextCondLst>
            </p:seq>
            <p:seq concurrent="1" nextAc="seek">
              <p:cTn id="828" restart="whenNotActive" fill="hold" evtFilter="cancelBubble" nodeType="interactiveSeq">
                <p:stCondLst>
                  <p:cond evt="onClick" delay="0">
                    <p:tgtEl>
                      <p:spTgt spid="286"/>
                    </p:tgtEl>
                  </p:cond>
                </p:stCondLst>
                <p:endSync evt="end" delay="0">
                  <p:rtn val="all"/>
                </p:endSync>
                <p:childTnLst>
                  <p:par>
                    <p:cTn id="829" fill="hold">
                      <p:stCondLst>
                        <p:cond delay="0"/>
                      </p:stCondLst>
                      <p:childTnLst>
                        <p:par>
                          <p:cTn id="830" fill="hold">
                            <p:stCondLst>
                              <p:cond delay="0"/>
                            </p:stCondLst>
                            <p:childTnLst>
                              <p:par>
                                <p:cTn id="831" presetID="1" presetClass="entr" presetSubtype="0" fill="hold" nodeType="withEffect">
                                  <p:stCondLst>
                                    <p:cond delay="0"/>
                                  </p:stCondLst>
                                  <p:childTnLst>
                                    <p:set>
                                      <p:cBhvr>
                                        <p:cTn id="832" dur="1" fill="hold">
                                          <p:stCondLst>
                                            <p:cond delay="0"/>
                                          </p:stCondLst>
                                        </p:cTn>
                                        <p:tgtEl>
                                          <p:spTgt spid="285"/>
                                        </p:tgtEl>
                                        <p:attrNameLst>
                                          <p:attrName>style.visibility</p:attrName>
                                        </p:attrNameLst>
                                      </p:cBhvr>
                                      <p:to>
                                        <p:strVal val="visible"/>
                                      </p:to>
                                    </p:set>
                                  </p:childTnLst>
                                </p:cTn>
                              </p:par>
                              <p:par>
                                <p:cTn id="833" presetID="1" presetClass="exit" presetSubtype="0" fill="hold" nodeType="withEffect">
                                  <p:stCondLst>
                                    <p:cond delay="0"/>
                                  </p:stCondLst>
                                  <p:childTnLst>
                                    <p:set>
                                      <p:cBhvr>
                                        <p:cTn id="834" dur="1" fill="hold">
                                          <p:stCondLst>
                                            <p:cond delay="0"/>
                                          </p:stCondLst>
                                        </p:cTn>
                                        <p:tgtEl>
                                          <p:spTgt spid="286"/>
                                        </p:tgtEl>
                                        <p:attrNameLst>
                                          <p:attrName>style.visibility</p:attrName>
                                        </p:attrNameLst>
                                      </p:cBhvr>
                                      <p:to>
                                        <p:strVal val="hidden"/>
                                      </p:to>
                                    </p:set>
                                  </p:childTnLst>
                                </p:cTn>
                              </p:par>
                            </p:childTnLst>
                          </p:cTn>
                        </p:par>
                      </p:childTnLst>
                    </p:cTn>
                  </p:par>
                </p:childTnLst>
              </p:cTn>
              <p:nextCondLst>
                <p:cond evt="onClick" delay="0">
                  <p:tgtEl>
                    <p:spTgt spid="286"/>
                  </p:tgtEl>
                </p:cond>
              </p:nextCondLst>
            </p:seq>
            <p:seq concurrent="1" nextAc="seek">
              <p:cTn id="835" restart="whenNotActive" fill="hold" evtFilter="cancelBubble" nodeType="interactiveSeq">
                <p:stCondLst>
                  <p:cond evt="onClick" delay="0">
                    <p:tgtEl>
                      <p:spTgt spid="285"/>
                    </p:tgtEl>
                  </p:cond>
                </p:stCondLst>
                <p:endSync evt="end" delay="0">
                  <p:rtn val="all"/>
                </p:endSync>
                <p:childTnLst>
                  <p:par>
                    <p:cTn id="836" fill="hold">
                      <p:stCondLst>
                        <p:cond delay="0"/>
                      </p:stCondLst>
                      <p:childTnLst>
                        <p:par>
                          <p:cTn id="837" fill="hold">
                            <p:stCondLst>
                              <p:cond delay="0"/>
                            </p:stCondLst>
                            <p:childTnLst>
                              <p:par>
                                <p:cTn id="838" presetID="1" presetClass="entr" presetSubtype="0" fill="hold" nodeType="withEffect">
                                  <p:stCondLst>
                                    <p:cond delay="0"/>
                                  </p:stCondLst>
                                  <p:childTnLst>
                                    <p:set>
                                      <p:cBhvr>
                                        <p:cTn id="839" dur="1" fill="hold">
                                          <p:stCondLst>
                                            <p:cond delay="0"/>
                                          </p:stCondLst>
                                        </p:cTn>
                                        <p:tgtEl>
                                          <p:spTgt spid="294"/>
                                        </p:tgtEl>
                                        <p:attrNameLst>
                                          <p:attrName>style.visibility</p:attrName>
                                        </p:attrNameLst>
                                      </p:cBhvr>
                                      <p:to>
                                        <p:strVal val="visible"/>
                                      </p:to>
                                    </p:set>
                                  </p:childTnLst>
                                </p:cTn>
                              </p:par>
                              <p:par>
                                <p:cTn id="840" presetID="1" presetClass="exit" presetSubtype="0" fill="hold" nodeType="withEffect">
                                  <p:stCondLst>
                                    <p:cond delay="0"/>
                                  </p:stCondLst>
                                  <p:childTnLst>
                                    <p:set>
                                      <p:cBhvr>
                                        <p:cTn id="841" dur="1" fill="hold">
                                          <p:stCondLst>
                                            <p:cond delay="0"/>
                                          </p:stCondLst>
                                        </p:cTn>
                                        <p:tgtEl>
                                          <p:spTgt spid="285"/>
                                        </p:tgtEl>
                                        <p:attrNameLst>
                                          <p:attrName>style.visibility</p:attrName>
                                        </p:attrNameLst>
                                      </p:cBhvr>
                                      <p:to>
                                        <p:strVal val="hidden"/>
                                      </p:to>
                                    </p:set>
                                  </p:childTnLst>
                                </p:cTn>
                              </p:par>
                            </p:childTnLst>
                          </p:cTn>
                        </p:par>
                      </p:childTnLst>
                    </p:cTn>
                  </p:par>
                </p:childTnLst>
              </p:cTn>
              <p:nextCondLst>
                <p:cond evt="onClick" delay="0">
                  <p:tgtEl>
                    <p:spTgt spid="285"/>
                  </p:tgtEl>
                </p:cond>
              </p:nextCondLst>
            </p:seq>
            <p:seq concurrent="1" nextAc="seek">
              <p:cTn id="842" restart="whenNotActive" fill="hold" evtFilter="cancelBubble" nodeType="interactiveSeq">
                <p:stCondLst>
                  <p:cond evt="onClick" delay="0">
                    <p:tgtEl>
                      <p:spTgt spid="305"/>
                    </p:tgtEl>
                  </p:cond>
                </p:stCondLst>
                <p:endSync evt="end" delay="0">
                  <p:rtn val="all"/>
                </p:endSync>
                <p:childTnLst>
                  <p:par>
                    <p:cTn id="843" fill="hold">
                      <p:stCondLst>
                        <p:cond delay="0"/>
                      </p:stCondLst>
                      <p:childTnLst>
                        <p:par>
                          <p:cTn id="844" fill="hold">
                            <p:stCondLst>
                              <p:cond delay="0"/>
                            </p:stCondLst>
                            <p:childTnLst>
                              <p:par>
                                <p:cTn id="845" presetID="1" presetClass="entr" presetSubtype="0" fill="hold" nodeType="withEffect">
                                  <p:stCondLst>
                                    <p:cond delay="0"/>
                                  </p:stCondLst>
                                  <p:childTnLst>
                                    <p:set>
                                      <p:cBhvr>
                                        <p:cTn id="846" dur="1" fill="hold">
                                          <p:stCondLst>
                                            <p:cond delay="0"/>
                                          </p:stCondLst>
                                        </p:cTn>
                                        <p:tgtEl>
                                          <p:spTgt spid="304"/>
                                        </p:tgtEl>
                                        <p:attrNameLst>
                                          <p:attrName>style.visibility</p:attrName>
                                        </p:attrNameLst>
                                      </p:cBhvr>
                                      <p:to>
                                        <p:strVal val="visible"/>
                                      </p:to>
                                    </p:set>
                                  </p:childTnLst>
                                </p:cTn>
                              </p:par>
                              <p:par>
                                <p:cTn id="847" presetID="1" presetClass="exit" presetSubtype="0" fill="hold" nodeType="withEffect">
                                  <p:stCondLst>
                                    <p:cond delay="0"/>
                                  </p:stCondLst>
                                  <p:childTnLst>
                                    <p:set>
                                      <p:cBhvr>
                                        <p:cTn id="848" dur="1" fill="hold">
                                          <p:stCondLst>
                                            <p:cond delay="0"/>
                                          </p:stCondLst>
                                        </p:cTn>
                                        <p:tgtEl>
                                          <p:spTgt spid="305"/>
                                        </p:tgtEl>
                                        <p:attrNameLst>
                                          <p:attrName>style.visibility</p:attrName>
                                        </p:attrNameLst>
                                      </p:cBhvr>
                                      <p:to>
                                        <p:strVal val="hidden"/>
                                      </p:to>
                                    </p:set>
                                  </p:childTnLst>
                                </p:cTn>
                              </p:par>
                            </p:childTnLst>
                          </p:cTn>
                        </p:par>
                      </p:childTnLst>
                    </p:cTn>
                  </p:par>
                </p:childTnLst>
              </p:cTn>
              <p:nextCondLst>
                <p:cond evt="onClick" delay="0">
                  <p:tgtEl>
                    <p:spTgt spid="305"/>
                  </p:tgtEl>
                </p:cond>
              </p:nextCondLst>
            </p:seq>
            <p:seq concurrent="1" nextAc="seek">
              <p:cTn id="849" restart="whenNotActive" fill="hold" evtFilter="cancelBubble" nodeType="interactiveSeq">
                <p:stCondLst>
                  <p:cond evt="onClick" delay="0">
                    <p:tgtEl>
                      <p:spTgt spid="304"/>
                    </p:tgtEl>
                  </p:cond>
                </p:stCondLst>
                <p:endSync evt="end" delay="0">
                  <p:rtn val="all"/>
                </p:endSync>
                <p:childTnLst>
                  <p:par>
                    <p:cTn id="850" fill="hold">
                      <p:stCondLst>
                        <p:cond delay="0"/>
                      </p:stCondLst>
                      <p:childTnLst>
                        <p:par>
                          <p:cTn id="851" fill="hold">
                            <p:stCondLst>
                              <p:cond delay="0"/>
                            </p:stCondLst>
                            <p:childTnLst>
                              <p:par>
                                <p:cTn id="852" presetID="1" presetClass="entr" presetSubtype="0" fill="hold" nodeType="withEffect">
                                  <p:stCondLst>
                                    <p:cond delay="0"/>
                                  </p:stCondLst>
                                  <p:childTnLst>
                                    <p:set>
                                      <p:cBhvr>
                                        <p:cTn id="853" dur="1" fill="hold">
                                          <p:stCondLst>
                                            <p:cond delay="0"/>
                                          </p:stCondLst>
                                        </p:cTn>
                                        <p:tgtEl>
                                          <p:spTgt spid="303"/>
                                        </p:tgtEl>
                                        <p:attrNameLst>
                                          <p:attrName>style.visibility</p:attrName>
                                        </p:attrNameLst>
                                      </p:cBhvr>
                                      <p:to>
                                        <p:strVal val="visible"/>
                                      </p:to>
                                    </p:set>
                                  </p:childTnLst>
                                </p:cTn>
                              </p:par>
                              <p:par>
                                <p:cTn id="854" presetID="1" presetClass="exit" presetSubtype="0" fill="hold" nodeType="withEffect">
                                  <p:stCondLst>
                                    <p:cond delay="0"/>
                                  </p:stCondLst>
                                  <p:childTnLst>
                                    <p:set>
                                      <p:cBhvr>
                                        <p:cTn id="855" dur="1" fill="hold">
                                          <p:stCondLst>
                                            <p:cond delay="0"/>
                                          </p:stCondLst>
                                        </p:cTn>
                                        <p:tgtEl>
                                          <p:spTgt spid="304"/>
                                        </p:tgtEl>
                                        <p:attrNameLst>
                                          <p:attrName>style.visibility</p:attrName>
                                        </p:attrNameLst>
                                      </p:cBhvr>
                                      <p:to>
                                        <p:strVal val="hidden"/>
                                      </p:to>
                                    </p:set>
                                  </p:childTnLst>
                                </p:cTn>
                              </p:par>
                            </p:childTnLst>
                          </p:cTn>
                        </p:par>
                      </p:childTnLst>
                    </p:cTn>
                  </p:par>
                </p:childTnLst>
              </p:cTn>
              <p:nextCondLst>
                <p:cond evt="onClick" delay="0">
                  <p:tgtEl>
                    <p:spTgt spid="304"/>
                  </p:tgtEl>
                </p:cond>
              </p:nextCondLst>
            </p:seq>
            <p:seq concurrent="1" nextAc="seek">
              <p:cTn id="856" restart="whenNotActive" fill="hold" evtFilter="cancelBubble" nodeType="interactiveSeq">
                <p:stCondLst>
                  <p:cond evt="onClick" delay="0">
                    <p:tgtEl>
                      <p:spTgt spid="303"/>
                    </p:tgtEl>
                  </p:cond>
                </p:stCondLst>
                <p:endSync evt="end" delay="0">
                  <p:rtn val="all"/>
                </p:endSync>
                <p:childTnLst>
                  <p:par>
                    <p:cTn id="857" fill="hold">
                      <p:stCondLst>
                        <p:cond delay="0"/>
                      </p:stCondLst>
                      <p:childTnLst>
                        <p:par>
                          <p:cTn id="858" fill="hold">
                            <p:stCondLst>
                              <p:cond delay="0"/>
                            </p:stCondLst>
                            <p:childTnLst>
                              <p:par>
                                <p:cTn id="859" presetID="1" presetClass="entr" presetSubtype="0" fill="hold" nodeType="withEffect">
                                  <p:stCondLst>
                                    <p:cond delay="0"/>
                                  </p:stCondLst>
                                  <p:childTnLst>
                                    <p:set>
                                      <p:cBhvr>
                                        <p:cTn id="860" dur="1" fill="hold">
                                          <p:stCondLst>
                                            <p:cond delay="0"/>
                                          </p:stCondLst>
                                        </p:cTn>
                                        <p:tgtEl>
                                          <p:spTgt spid="302"/>
                                        </p:tgtEl>
                                        <p:attrNameLst>
                                          <p:attrName>style.visibility</p:attrName>
                                        </p:attrNameLst>
                                      </p:cBhvr>
                                      <p:to>
                                        <p:strVal val="visible"/>
                                      </p:to>
                                    </p:set>
                                  </p:childTnLst>
                                </p:cTn>
                              </p:par>
                              <p:par>
                                <p:cTn id="861" presetID="1" presetClass="exit" presetSubtype="0" fill="hold" nodeType="withEffect">
                                  <p:stCondLst>
                                    <p:cond delay="0"/>
                                  </p:stCondLst>
                                  <p:childTnLst>
                                    <p:set>
                                      <p:cBhvr>
                                        <p:cTn id="862" dur="1" fill="hold">
                                          <p:stCondLst>
                                            <p:cond delay="0"/>
                                          </p:stCondLst>
                                        </p:cTn>
                                        <p:tgtEl>
                                          <p:spTgt spid="303"/>
                                        </p:tgtEl>
                                        <p:attrNameLst>
                                          <p:attrName>style.visibility</p:attrName>
                                        </p:attrNameLst>
                                      </p:cBhvr>
                                      <p:to>
                                        <p:strVal val="hidden"/>
                                      </p:to>
                                    </p:set>
                                  </p:childTnLst>
                                </p:cTn>
                              </p:par>
                            </p:childTnLst>
                          </p:cTn>
                        </p:par>
                      </p:childTnLst>
                    </p:cTn>
                  </p:par>
                </p:childTnLst>
              </p:cTn>
              <p:nextCondLst>
                <p:cond evt="onClick" delay="0">
                  <p:tgtEl>
                    <p:spTgt spid="303"/>
                  </p:tgtEl>
                </p:cond>
              </p:nextCondLst>
            </p:seq>
            <p:seq concurrent="1" nextAc="seek">
              <p:cTn id="863" restart="whenNotActive" fill="hold" evtFilter="cancelBubble" nodeType="interactiveSeq">
                <p:stCondLst>
                  <p:cond evt="onClick" delay="0">
                    <p:tgtEl>
                      <p:spTgt spid="302"/>
                    </p:tgtEl>
                  </p:cond>
                </p:stCondLst>
                <p:endSync evt="end" delay="0">
                  <p:rtn val="all"/>
                </p:endSync>
                <p:childTnLst>
                  <p:par>
                    <p:cTn id="864" fill="hold">
                      <p:stCondLst>
                        <p:cond delay="0"/>
                      </p:stCondLst>
                      <p:childTnLst>
                        <p:par>
                          <p:cTn id="865" fill="hold">
                            <p:stCondLst>
                              <p:cond delay="0"/>
                            </p:stCondLst>
                            <p:childTnLst>
                              <p:par>
                                <p:cTn id="866" presetID="1" presetClass="entr" presetSubtype="0" fill="hold" nodeType="withEffect">
                                  <p:stCondLst>
                                    <p:cond delay="0"/>
                                  </p:stCondLst>
                                  <p:childTnLst>
                                    <p:set>
                                      <p:cBhvr>
                                        <p:cTn id="867" dur="1" fill="hold">
                                          <p:stCondLst>
                                            <p:cond delay="0"/>
                                          </p:stCondLst>
                                        </p:cTn>
                                        <p:tgtEl>
                                          <p:spTgt spid="301"/>
                                        </p:tgtEl>
                                        <p:attrNameLst>
                                          <p:attrName>style.visibility</p:attrName>
                                        </p:attrNameLst>
                                      </p:cBhvr>
                                      <p:to>
                                        <p:strVal val="visible"/>
                                      </p:to>
                                    </p:set>
                                  </p:childTnLst>
                                </p:cTn>
                              </p:par>
                              <p:par>
                                <p:cTn id="868" presetID="1" presetClass="exit" presetSubtype="0" fill="hold" nodeType="withEffect">
                                  <p:stCondLst>
                                    <p:cond delay="0"/>
                                  </p:stCondLst>
                                  <p:childTnLst>
                                    <p:set>
                                      <p:cBhvr>
                                        <p:cTn id="869" dur="1" fill="hold">
                                          <p:stCondLst>
                                            <p:cond delay="0"/>
                                          </p:stCondLst>
                                        </p:cTn>
                                        <p:tgtEl>
                                          <p:spTgt spid="302"/>
                                        </p:tgtEl>
                                        <p:attrNameLst>
                                          <p:attrName>style.visibility</p:attrName>
                                        </p:attrNameLst>
                                      </p:cBhvr>
                                      <p:to>
                                        <p:strVal val="hidden"/>
                                      </p:to>
                                    </p:set>
                                  </p:childTnLst>
                                </p:cTn>
                              </p:par>
                            </p:childTnLst>
                          </p:cTn>
                        </p:par>
                      </p:childTnLst>
                    </p:cTn>
                  </p:par>
                </p:childTnLst>
              </p:cTn>
              <p:nextCondLst>
                <p:cond evt="onClick" delay="0">
                  <p:tgtEl>
                    <p:spTgt spid="302"/>
                  </p:tgtEl>
                </p:cond>
              </p:nextCondLst>
            </p:seq>
            <p:seq concurrent="1" nextAc="seek">
              <p:cTn id="870" restart="whenNotActive" fill="hold" evtFilter="cancelBubble" nodeType="interactiveSeq">
                <p:stCondLst>
                  <p:cond evt="onClick" delay="0">
                    <p:tgtEl>
                      <p:spTgt spid="301"/>
                    </p:tgtEl>
                  </p:cond>
                </p:stCondLst>
                <p:endSync evt="end" delay="0">
                  <p:rtn val="all"/>
                </p:endSync>
                <p:childTnLst>
                  <p:par>
                    <p:cTn id="871" fill="hold">
                      <p:stCondLst>
                        <p:cond delay="0"/>
                      </p:stCondLst>
                      <p:childTnLst>
                        <p:par>
                          <p:cTn id="872" fill="hold">
                            <p:stCondLst>
                              <p:cond delay="0"/>
                            </p:stCondLst>
                            <p:childTnLst>
                              <p:par>
                                <p:cTn id="873" presetID="1" presetClass="entr" presetSubtype="0" fill="hold" nodeType="withEffect">
                                  <p:stCondLst>
                                    <p:cond delay="0"/>
                                  </p:stCondLst>
                                  <p:childTnLst>
                                    <p:set>
                                      <p:cBhvr>
                                        <p:cTn id="874" dur="1" fill="hold">
                                          <p:stCondLst>
                                            <p:cond delay="0"/>
                                          </p:stCondLst>
                                        </p:cTn>
                                        <p:tgtEl>
                                          <p:spTgt spid="300"/>
                                        </p:tgtEl>
                                        <p:attrNameLst>
                                          <p:attrName>style.visibility</p:attrName>
                                        </p:attrNameLst>
                                      </p:cBhvr>
                                      <p:to>
                                        <p:strVal val="visible"/>
                                      </p:to>
                                    </p:set>
                                  </p:childTnLst>
                                </p:cTn>
                              </p:par>
                              <p:par>
                                <p:cTn id="875" presetID="1" presetClass="exit" presetSubtype="0" fill="hold" nodeType="withEffect">
                                  <p:stCondLst>
                                    <p:cond delay="0"/>
                                  </p:stCondLst>
                                  <p:childTnLst>
                                    <p:set>
                                      <p:cBhvr>
                                        <p:cTn id="876" dur="1" fill="hold">
                                          <p:stCondLst>
                                            <p:cond delay="0"/>
                                          </p:stCondLst>
                                        </p:cTn>
                                        <p:tgtEl>
                                          <p:spTgt spid="301"/>
                                        </p:tgtEl>
                                        <p:attrNameLst>
                                          <p:attrName>style.visibility</p:attrName>
                                        </p:attrNameLst>
                                      </p:cBhvr>
                                      <p:to>
                                        <p:strVal val="hidden"/>
                                      </p:to>
                                    </p:set>
                                  </p:childTnLst>
                                </p:cTn>
                              </p:par>
                            </p:childTnLst>
                          </p:cTn>
                        </p:par>
                      </p:childTnLst>
                    </p:cTn>
                  </p:par>
                </p:childTnLst>
              </p:cTn>
              <p:nextCondLst>
                <p:cond evt="onClick" delay="0">
                  <p:tgtEl>
                    <p:spTgt spid="301"/>
                  </p:tgtEl>
                </p:cond>
              </p:nextCondLst>
            </p:seq>
            <p:seq concurrent="1" nextAc="seek">
              <p:cTn id="877" restart="whenNotActive" fill="hold" evtFilter="cancelBubble" nodeType="interactiveSeq">
                <p:stCondLst>
                  <p:cond evt="onClick" delay="0">
                    <p:tgtEl>
                      <p:spTgt spid="300"/>
                    </p:tgtEl>
                  </p:cond>
                </p:stCondLst>
                <p:endSync evt="end" delay="0">
                  <p:rtn val="all"/>
                </p:endSync>
                <p:childTnLst>
                  <p:par>
                    <p:cTn id="878" fill="hold">
                      <p:stCondLst>
                        <p:cond delay="0"/>
                      </p:stCondLst>
                      <p:childTnLst>
                        <p:par>
                          <p:cTn id="879" fill="hold">
                            <p:stCondLst>
                              <p:cond delay="0"/>
                            </p:stCondLst>
                            <p:childTnLst>
                              <p:par>
                                <p:cTn id="880" presetID="1" presetClass="entr" presetSubtype="0" fill="hold" nodeType="withEffect">
                                  <p:stCondLst>
                                    <p:cond delay="0"/>
                                  </p:stCondLst>
                                  <p:childTnLst>
                                    <p:set>
                                      <p:cBhvr>
                                        <p:cTn id="881" dur="1" fill="hold">
                                          <p:stCondLst>
                                            <p:cond delay="0"/>
                                          </p:stCondLst>
                                        </p:cTn>
                                        <p:tgtEl>
                                          <p:spTgt spid="299"/>
                                        </p:tgtEl>
                                        <p:attrNameLst>
                                          <p:attrName>style.visibility</p:attrName>
                                        </p:attrNameLst>
                                      </p:cBhvr>
                                      <p:to>
                                        <p:strVal val="visible"/>
                                      </p:to>
                                    </p:set>
                                  </p:childTnLst>
                                </p:cTn>
                              </p:par>
                              <p:par>
                                <p:cTn id="882" presetID="1" presetClass="exit" presetSubtype="0" fill="hold" nodeType="withEffect">
                                  <p:stCondLst>
                                    <p:cond delay="0"/>
                                  </p:stCondLst>
                                  <p:childTnLst>
                                    <p:set>
                                      <p:cBhvr>
                                        <p:cTn id="883" dur="1" fill="hold">
                                          <p:stCondLst>
                                            <p:cond delay="0"/>
                                          </p:stCondLst>
                                        </p:cTn>
                                        <p:tgtEl>
                                          <p:spTgt spid="300"/>
                                        </p:tgtEl>
                                        <p:attrNameLst>
                                          <p:attrName>style.visibility</p:attrName>
                                        </p:attrNameLst>
                                      </p:cBhvr>
                                      <p:to>
                                        <p:strVal val="hidden"/>
                                      </p:to>
                                    </p:set>
                                  </p:childTnLst>
                                </p:cTn>
                              </p:par>
                            </p:childTnLst>
                          </p:cTn>
                        </p:par>
                      </p:childTnLst>
                    </p:cTn>
                  </p:par>
                </p:childTnLst>
              </p:cTn>
              <p:nextCondLst>
                <p:cond evt="onClick" delay="0">
                  <p:tgtEl>
                    <p:spTgt spid="300"/>
                  </p:tgtEl>
                </p:cond>
              </p:nextCondLst>
            </p:seq>
            <p:seq concurrent="1" nextAc="seek">
              <p:cTn id="884" restart="whenNotActive" fill="hold" evtFilter="cancelBubble" nodeType="interactiveSeq">
                <p:stCondLst>
                  <p:cond evt="onClick" delay="0">
                    <p:tgtEl>
                      <p:spTgt spid="299"/>
                    </p:tgtEl>
                  </p:cond>
                </p:stCondLst>
                <p:endSync evt="end" delay="0">
                  <p:rtn val="all"/>
                </p:endSync>
                <p:childTnLst>
                  <p:par>
                    <p:cTn id="885" fill="hold">
                      <p:stCondLst>
                        <p:cond delay="0"/>
                      </p:stCondLst>
                      <p:childTnLst>
                        <p:par>
                          <p:cTn id="886" fill="hold">
                            <p:stCondLst>
                              <p:cond delay="0"/>
                            </p:stCondLst>
                            <p:childTnLst>
                              <p:par>
                                <p:cTn id="887" presetID="1" presetClass="entr" presetSubtype="0" fill="hold" nodeType="withEffect">
                                  <p:stCondLst>
                                    <p:cond delay="0"/>
                                  </p:stCondLst>
                                  <p:childTnLst>
                                    <p:set>
                                      <p:cBhvr>
                                        <p:cTn id="888" dur="1" fill="hold">
                                          <p:stCondLst>
                                            <p:cond delay="0"/>
                                          </p:stCondLst>
                                        </p:cTn>
                                        <p:tgtEl>
                                          <p:spTgt spid="298"/>
                                        </p:tgtEl>
                                        <p:attrNameLst>
                                          <p:attrName>style.visibility</p:attrName>
                                        </p:attrNameLst>
                                      </p:cBhvr>
                                      <p:to>
                                        <p:strVal val="visible"/>
                                      </p:to>
                                    </p:set>
                                  </p:childTnLst>
                                </p:cTn>
                              </p:par>
                              <p:par>
                                <p:cTn id="889" presetID="1" presetClass="exit" presetSubtype="0" fill="hold" nodeType="withEffect">
                                  <p:stCondLst>
                                    <p:cond delay="0"/>
                                  </p:stCondLst>
                                  <p:childTnLst>
                                    <p:set>
                                      <p:cBhvr>
                                        <p:cTn id="890" dur="1" fill="hold">
                                          <p:stCondLst>
                                            <p:cond delay="0"/>
                                          </p:stCondLst>
                                        </p:cTn>
                                        <p:tgtEl>
                                          <p:spTgt spid="299"/>
                                        </p:tgtEl>
                                        <p:attrNameLst>
                                          <p:attrName>style.visibility</p:attrName>
                                        </p:attrNameLst>
                                      </p:cBhvr>
                                      <p:to>
                                        <p:strVal val="hidden"/>
                                      </p:to>
                                    </p:set>
                                  </p:childTnLst>
                                </p:cTn>
                              </p:par>
                            </p:childTnLst>
                          </p:cTn>
                        </p:par>
                      </p:childTnLst>
                    </p:cTn>
                  </p:par>
                </p:childTnLst>
              </p:cTn>
              <p:nextCondLst>
                <p:cond evt="onClick" delay="0">
                  <p:tgtEl>
                    <p:spTgt spid="299"/>
                  </p:tgtEl>
                </p:cond>
              </p:nextCondLst>
            </p:seq>
            <p:seq concurrent="1" nextAc="seek">
              <p:cTn id="891" restart="whenNotActive" fill="hold" evtFilter="cancelBubble" nodeType="interactiveSeq">
                <p:stCondLst>
                  <p:cond evt="onClick" delay="0">
                    <p:tgtEl>
                      <p:spTgt spid="298"/>
                    </p:tgtEl>
                  </p:cond>
                </p:stCondLst>
                <p:endSync evt="end" delay="0">
                  <p:rtn val="all"/>
                </p:endSync>
                <p:childTnLst>
                  <p:par>
                    <p:cTn id="892" fill="hold">
                      <p:stCondLst>
                        <p:cond delay="0"/>
                      </p:stCondLst>
                      <p:childTnLst>
                        <p:par>
                          <p:cTn id="893" fill="hold">
                            <p:stCondLst>
                              <p:cond delay="0"/>
                            </p:stCondLst>
                            <p:childTnLst>
                              <p:par>
                                <p:cTn id="894" presetID="1" presetClass="entr" presetSubtype="0" fill="hold" nodeType="withEffect">
                                  <p:stCondLst>
                                    <p:cond delay="0"/>
                                  </p:stCondLst>
                                  <p:childTnLst>
                                    <p:set>
                                      <p:cBhvr>
                                        <p:cTn id="895" dur="1" fill="hold">
                                          <p:stCondLst>
                                            <p:cond delay="0"/>
                                          </p:stCondLst>
                                        </p:cTn>
                                        <p:tgtEl>
                                          <p:spTgt spid="297"/>
                                        </p:tgtEl>
                                        <p:attrNameLst>
                                          <p:attrName>style.visibility</p:attrName>
                                        </p:attrNameLst>
                                      </p:cBhvr>
                                      <p:to>
                                        <p:strVal val="visible"/>
                                      </p:to>
                                    </p:set>
                                  </p:childTnLst>
                                </p:cTn>
                              </p:par>
                              <p:par>
                                <p:cTn id="896" presetID="1" presetClass="exit" presetSubtype="0" fill="hold" nodeType="withEffect">
                                  <p:stCondLst>
                                    <p:cond delay="0"/>
                                  </p:stCondLst>
                                  <p:childTnLst>
                                    <p:set>
                                      <p:cBhvr>
                                        <p:cTn id="897" dur="1" fill="hold">
                                          <p:stCondLst>
                                            <p:cond delay="0"/>
                                          </p:stCondLst>
                                        </p:cTn>
                                        <p:tgtEl>
                                          <p:spTgt spid="298"/>
                                        </p:tgtEl>
                                        <p:attrNameLst>
                                          <p:attrName>style.visibility</p:attrName>
                                        </p:attrNameLst>
                                      </p:cBhvr>
                                      <p:to>
                                        <p:strVal val="hidden"/>
                                      </p:to>
                                    </p:set>
                                  </p:childTnLst>
                                </p:cTn>
                              </p:par>
                            </p:childTnLst>
                          </p:cTn>
                        </p:par>
                      </p:childTnLst>
                    </p:cTn>
                  </p:par>
                </p:childTnLst>
              </p:cTn>
              <p:nextCondLst>
                <p:cond evt="onClick" delay="0">
                  <p:tgtEl>
                    <p:spTgt spid="298"/>
                  </p:tgtEl>
                </p:cond>
              </p:nextCondLst>
            </p:seq>
            <p:seq concurrent="1" nextAc="seek">
              <p:cTn id="898" restart="whenNotActive" fill="hold" evtFilter="cancelBubble" nodeType="interactiveSeq">
                <p:stCondLst>
                  <p:cond evt="onClick" delay="0">
                    <p:tgtEl>
                      <p:spTgt spid="297"/>
                    </p:tgtEl>
                  </p:cond>
                </p:stCondLst>
                <p:endSync evt="end" delay="0">
                  <p:rtn val="all"/>
                </p:endSync>
                <p:childTnLst>
                  <p:par>
                    <p:cTn id="899" fill="hold">
                      <p:stCondLst>
                        <p:cond delay="0"/>
                      </p:stCondLst>
                      <p:childTnLst>
                        <p:par>
                          <p:cTn id="900" fill="hold">
                            <p:stCondLst>
                              <p:cond delay="0"/>
                            </p:stCondLst>
                            <p:childTnLst>
                              <p:par>
                                <p:cTn id="901" presetID="1" presetClass="entr" presetSubtype="0" fill="hold" nodeType="withEffect">
                                  <p:stCondLst>
                                    <p:cond delay="0"/>
                                  </p:stCondLst>
                                  <p:childTnLst>
                                    <p:set>
                                      <p:cBhvr>
                                        <p:cTn id="902" dur="1" fill="hold">
                                          <p:stCondLst>
                                            <p:cond delay="0"/>
                                          </p:stCondLst>
                                        </p:cTn>
                                        <p:tgtEl>
                                          <p:spTgt spid="296"/>
                                        </p:tgtEl>
                                        <p:attrNameLst>
                                          <p:attrName>style.visibility</p:attrName>
                                        </p:attrNameLst>
                                      </p:cBhvr>
                                      <p:to>
                                        <p:strVal val="visible"/>
                                      </p:to>
                                    </p:set>
                                  </p:childTnLst>
                                </p:cTn>
                              </p:par>
                              <p:par>
                                <p:cTn id="903" presetID="1" presetClass="exit" presetSubtype="0" fill="hold" nodeType="withEffect">
                                  <p:stCondLst>
                                    <p:cond delay="0"/>
                                  </p:stCondLst>
                                  <p:childTnLst>
                                    <p:set>
                                      <p:cBhvr>
                                        <p:cTn id="904" dur="1" fill="hold">
                                          <p:stCondLst>
                                            <p:cond delay="0"/>
                                          </p:stCondLst>
                                        </p:cTn>
                                        <p:tgtEl>
                                          <p:spTgt spid="297"/>
                                        </p:tgtEl>
                                        <p:attrNameLst>
                                          <p:attrName>style.visibility</p:attrName>
                                        </p:attrNameLst>
                                      </p:cBhvr>
                                      <p:to>
                                        <p:strVal val="hidden"/>
                                      </p:to>
                                    </p:set>
                                  </p:childTnLst>
                                </p:cTn>
                              </p:par>
                            </p:childTnLst>
                          </p:cTn>
                        </p:par>
                      </p:childTnLst>
                    </p:cTn>
                  </p:par>
                </p:childTnLst>
              </p:cTn>
              <p:nextCondLst>
                <p:cond evt="onClick" delay="0">
                  <p:tgtEl>
                    <p:spTgt spid="297"/>
                  </p:tgtEl>
                </p:cond>
              </p:nextCondLst>
            </p:seq>
            <p:seq concurrent="1" nextAc="seek">
              <p:cTn id="905" restart="whenNotActive" fill="hold" evtFilter="cancelBubble" nodeType="interactiveSeq">
                <p:stCondLst>
                  <p:cond evt="onClick" delay="0">
                    <p:tgtEl>
                      <p:spTgt spid="296"/>
                    </p:tgtEl>
                  </p:cond>
                </p:stCondLst>
                <p:endSync evt="end" delay="0">
                  <p:rtn val="all"/>
                </p:endSync>
                <p:childTnLst>
                  <p:par>
                    <p:cTn id="906" fill="hold">
                      <p:stCondLst>
                        <p:cond delay="0"/>
                      </p:stCondLst>
                      <p:childTnLst>
                        <p:par>
                          <p:cTn id="907" fill="hold">
                            <p:stCondLst>
                              <p:cond delay="0"/>
                            </p:stCondLst>
                            <p:childTnLst>
                              <p:par>
                                <p:cTn id="908" presetID="1" presetClass="entr" presetSubtype="0" fill="hold" nodeType="withEffect">
                                  <p:stCondLst>
                                    <p:cond delay="0"/>
                                  </p:stCondLst>
                                  <p:childTnLst>
                                    <p:set>
                                      <p:cBhvr>
                                        <p:cTn id="909" dur="1" fill="hold">
                                          <p:stCondLst>
                                            <p:cond delay="0"/>
                                          </p:stCondLst>
                                        </p:cTn>
                                        <p:tgtEl>
                                          <p:spTgt spid="305"/>
                                        </p:tgtEl>
                                        <p:attrNameLst>
                                          <p:attrName>style.visibility</p:attrName>
                                        </p:attrNameLst>
                                      </p:cBhvr>
                                      <p:to>
                                        <p:strVal val="visible"/>
                                      </p:to>
                                    </p:set>
                                  </p:childTnLst>
                                </p:cTn>
                              </p:par>
                              <p:par>
                                <p:cTn id="910" presetID="1" presetClass="exit" presetSubtype="0" fill="hold" nodeType="withEffect">
                                  <p:stCondLst>
                                    <p:cond delay="0"/>
                                  </p:stCondLst>
                                  <p:childTnLst>
                                    <p:set>
                                      <p:cBhvr>
                                        <p:cTn id="911" dur="1" fill="hold">
                                          <p:stCondLst>
                                            <p:cond delay="0"/>
                                          </p:stCondLst>
                                        </p:cTn>
                                        <p:tgtEl>
                                          <p:spTgt spid="296"/>
                                        </p:tgtEl>
                                        <p:attrNameLst>
                                          <p:attrName>style.visibility</p:attrName>
                                        </p:attrNameLst>
                                      </p:cBhvr>
                                      <p:to>
                                        <p:strVal val="hidden"/>
                                      </p:to>
                                    </p:set>
                                  </p:childTnLst>
                                </p:cTn>
                              </p:par>
                            </p:childTnLst>
                          </p:cTn>
                        </p:par>
                      </p:childTnLst>
                    </p:cTn>
                  </p:par>
                </p:childTnLst>
              </p:cTn>
              <p:nextCondLst>
                <p:cond evt="onClick" delay="0">
                  <p:tgtEl>
                    <p:spTgt spid="296"/>
                  </p:tgtEl>
                </p:cond>
              </p:nextCondLst>
            </p:seq>
            <p:seq concurrent="1" nextAc="seek">
              <p:cTn id="912" restart="whenNotActive" fill="hold" evtFilter="cancelBubble" nodeType="interactiveSeq">
                <p:stCondLst>
                  <p:cond evt="onClick" delay="0">
                    <p:tgtEl>
                      <p:spTgt spid="315"/>
                    </p:tgtEl>
                  </p:cond>
                </p:stCondLst>
                <p:endSync evt="end" delay="0">
                  <p:rtn val="all"/>
                </p:endSync>
                <p:childTnLst>
                  <p:par>
                    <p:cTn id="913" fill="hold">
                      <p:stCondLst>
                        <p:cond delay="0"/>
                      </p:stCondLst>
                      <p:childTnLst>
                        <p:par>
                          <p:cTn id="914" fill="hold">
                            <p:stCondLst>
                              <p:cond delay="0"/>
                            </p:stCondLst>
                            <p:childTnLst>
                              <p:par>
                                <p:cTn id="915" presetID="1" presetClass="entr" presetSubtype="0" fill="hold" nodeType="withEffect">
                                  <p:stCondLst>
                                    <p:cond delay="0"/>
                                  </p:stCondLst>
                                  <p:childTnLst>
                                    <p:set>
                                      <p:cBhvr>
                                        <p:cTn id="916" dur="1" fill="hold">
                                          <p:stCondLst>
                                            <p:cond delay="0"/>
                                          </p:stCondLst>
                                        </p:cTn>
                                        <p:tgtEl>
                                          <p:spTgt spid="314"/>
                                        </p:tgtEl>
                                        <p:attrNameLst>
                                          <p:attrName>style.visibility</p:attrName>
                                        </p:attrNameLst>
                                      </p:cBhvr>
                                      <p:to>
                                        <p:strVal val="visible"/>
                                      </p:to>
                                    </p:set>
                                  </p:childTnLst>
                                </p:cTn>
                              </p:par>
                              <p:par>
                                <p:cTn id="917" presetID="1" presetClass="exit" presetSubtype="0" fill="hold" nodeType="withEffect">
                                  <p:stCondLst>
                                    <p:cond delay="0"/>
                                  </p:stCondLst>
                                  <p:childTnLst>
                                    <p:set>
                                      <p:cBhvr>
                                        <p:cTn id="918" dur="1" fill="hold">
                                          <p:stCondLst>
                                            <p:cond delay="0"/>
                                          </p:stCondLst>
                                        </p:cTn>
                                        <p:tgtEl>
                                          <p:spTgt spid="315"/>
                                        </p:tgtEl>
                                        <p:attrNameLst>
                                          <p:attrName>style.visibility</p:attrName>
                                        </p:attrNameLst>
                                      </p:cBhvr>
                                      <p:to>
                                        <p:strVal val="hidden"/>
                                      </p:to>
                                    </p:set>
                                  </p:childTnLst>
                                </p:cTn>
                              </p:par>
                            </p:childTnLst>
                          </p:cTn>
                        </p:par>
                      </p:childTnLst>
                    </p:cTn>
                  </p:par>
                </p:childTnLst>
              </p:cTn>
              <p:nextCondLst>
                <p:cond evt="onClick" delay="0">
                  <p:tgtEl>
                    <p:spTgt spid="315"/>
                  </p:tgtEl>
                </p:cond>
              </p:nextCondLst>
            </p:seq>
            <p:seq concurrent="1" nextAc="seek">
              <p:cTn id="919" restart="whenNotActive" fill="hold" evtFilter="cancelBubble" nodeType="interactiveSeq">
                <p:stCondLst>
                  <p:cond evt="onClick" delay="0">
                    <p:tgtEl>
                      <p:spTgt spid="314"/>
                    </p:tgtEl>
                  </p:cond>
                </p:stCondLst>
                <p:endSync evt="end" delay="0">
                  <p:rtn val="all"/>
                </p:endSync>
                <p:childTnLst>
                  <p:par>
                    <p:cTn id="920" fill="hold">
                      <p:stCondLst>
                        <p:cond delay="0"/>
                      </p:stCondLst>
                      <p:childTnLst>
                        <p:par>
                          <p:cTn id="921" fill="hold">
                            <p:stCondLst>
                              <p:cond delay="0"/>
                            </p:stCondLst>
                            <p:childTnLst>
                              <p:par>
                                <p:cTn id="922" presetID="1" presetClass="entr" presetSubtype="0" fill="hold" nodeType="withEffect">
                                  <p:stCondLst>
                                    <p:cond delay="0"/>
                                  </p:stCondLst>
                                  <p:childTnLst>
                                    <p:set>
                                      <p:cBhvr>
                                        <p:cTn id="923" dur="1" fill="hold">
                                          <p:stCondLst>
                                            <p:cond delay="0"/>
                                          </p:stCondLst>
                                        </p:cTn>
                                        <p:tgtEl>
                                          <p:spTgt spid="313"/>
                                        </p:tgtEl>
                                        <p:attrNameLst>
                                          <p:attrName>style.visibility</p:attrName>
                                        </p:attrNameLst>
                                      </p:cBhvr>
                                      <p:to>
                                        <p:strVal val="visible"/>
                                      </p:to>
                                    </p:set>
                                  </p:childTnLst>
                                </p:cTn>
                              </p:par>
                              <p:par>
                                <p:cTn id="924" presetID="1" presetClass="exit" presetSubtype="0" fill="hold" nodeType="withEffect">
                                  <p:stCondLst>
                                    <p:cond delay="0"/>
                                  </p:stCondLst>
                                  <p:childTnLst>
                                    <p:set>
                                      <p:cBhvr>
                                        <p:cTn id="925" dur="1" fill="hold">
                                          <p:stCondLst>
                                            <p:cond delay="0"/>
                                          </p:stCondLst>
                                        </p:cTn>
                                        <p:tgtEl>
                                          <p:spTgt spid="314"/>
                                        </p:tgtEl>
                                        <p:attrNameLst>
                                          <p:attrName>style.visibility</p:attrName>
                                        </p:attrNameLst>
                                      </p:cBhvr>
                                      <p:to>
                                        <p:strVal val="hidden"/>
                                      </p:to>
                                    </p:set>
                                  </p:childTnLst>
                                </p:cTn>
                              </p:par>
                            </p:childTnLst>
                          </p:cTn>
                        </p:par>
                      </p:childTnLst>
                    </p:cTn>
                  </p:par>
                </p:childTnLst>
              </p:cTn>
              <p:nextCondLst>
                <p:cond evt="onClick" delay="0">
                  <p:tgtEl>
                    <p:spTgt spid="314"/>
                  </p:tgtEl>
                </p:cond>
              </p:nextCondLst>
            </p:seq>
            <p:seq concurrent="1" nextAc="seek">
              <p:cTn id="926" restart="whenNotActive" fill="hold" evtFilter="cancelBubble" nodeType="interactiveSeq">
                <p:stCondLst>
                  <p:cond evt="onClick" delay="0">
                    <p:tgtEl>
                      <p:spTgt spid="313"/>
                    </p:tgtEl>
                  </p:cond>
                </p:stCondLst>
                <p:endSync evt="end" delay="0">
                  <p:rtn val="all"/>
                </p:endSync>
                <p:childTnLst>
                  <p:par>
                    <p:cTn id="927" fill="hold">
                      <p:stCondLst>
                        <p:cond delay="0"/>
                      </p:stCondLst>
                      <p:childTnLst>
                        <p:par>
                          <p:cTn id="928" fill="hold">
                            <p:stCondLst>
                              <p:cond delay="0"/>
                            </p:stCondLst>
                            <p:childTnLst>
                              <p:par>
                                <p:cTn id="929" presetID="1" presetClass="entr" presetSubtype="0" fill="hold" nodeType="withEffect">
                                  <p:stCondLst>
                                    <p:cond delay="0"/>
                                  </p:stCondLst>
                                  <p:childTnLst>
                                    <p:set>
                                      <p:cBhvr>
                                        <p:cTn id="930" dur="1" fill="hold">
                                          <p:stCondLst>
                                            <p:cond delay="0"/>
                                          </p:stCondLst>
                                        </p:cTn>
                                        <p:tgtEl>
                                          <p:spTgt spid="312"/>
                                        </p:tgtEl>
                                        <p:attrNameLst>
                                          <p:attrName>style.visibility</p:attrName>
                                        </p:attrNameLst>
                                      </p:cBhvr>
                                      <p:to>
                                        <p:strVal val="visible"/>
                                      </p:to>
                                    </p:set>
                                  </p:childTnLst>
                                </p:cTn>
                              </p:par>
                              <p:par>
                                <p:cTn id="931" presetID="1" presetClass="exit" presetSubtype="0" fill="hold" nodeType="withEffect">
                                  <p:stCondLst>
                                    <p:cond delay="0"/>
                                  </p:stCondLst>
                                  <p:childTnLst>
                                    <p:set>
                                      <p:cBhvr>
                                        <p:cTn id="932" dur="1" fill="hold">
                                          <p:stCondLst>
                                            <p:cond delay="0"/>
                                          </p:stCondLst>
                                        </p:cTn>
                                        <p:tgtEl>
                                          <p:spTgt spid="313"/>
                                        </p:tgtEl>
                                        <p:attrNameLst>
                                          <p:attrName>style.visibility</p:attrName>
                                        </p:attrNameLst>
                                      </p:cBhvr>
                                      <p:to>
                                        <p:strVal val="hidden"/>
                                      </p:to>
                                    </p:set>
                                  </p:childTnLst>
                                </p:cTn>
                              </p:par>
                            </p:childTnLst>
                          </p:cTn>
                        </p:par>
                      </p:childTnLst>
                    </p:cTn>
                  </p:par>
                </p:childTnLst>
              </p:cTn>
              <p:nextCondLst>
                <p:cond evt="onClick" delay="0">
                  <p:tgtEl>
                    <p:spTgt spid="313"/>
                  </p:tgtEl>
                </p:cond>
              </p:nextCondLst>
            </p:seq>
            <p:seq concurrent="1" nextAc="seek">
              <p:cTn id="933" restart="whenNotActive" fill="hold" evtFilter="cancelBubble" nodeType="interactiveSeq">
                <p:stCondLst>
                  <p:cond evt="onClick" delay="0">
                    <p:tgtEl>
                      <p:spTgt spid="312"/>
                    </p:tgtEl>
                  </p:cond>
                </p:stCondLst>
                <p:endSync evt="end" delay="0">
                  <p:rtn val="all"/>
                </p:endSync>
                <p:childTnLst>
                  <p:par>
                    <p:cTn id="934" fill="hold">
                      <p:stCondLst>
                        <p:cond delay="0"/>
                      </p:stCondLst>
                      <p:childTnLst>
                        <p:par>
                          <p:cTn id="935" fill="hold">
                            <p:stCondLst>
                              <p:cond delay="0"/>
                            </p:stCondLst>
                            <p:childTnLst>
                              <p:par>
                                <p:cTn id="936" presetID="1" presetClass="entr" presetSubtype="0" fill="hold" nodeType="withEffect">
                                  <p:stCondLst>
                                    <p:cond delay="0"/>
                                  </p:stCondLst>
                                  <p:childTnLst>
                                    <p:set>
                                      <p:cBhvr>
                                        <p:cTn id="937" dur="1" fill="hold">
                                          <p:stCondLst>
                                            <p:cond delay="0"/>
                                          </p:stCondLst>
                                        </p:cTn>
                                        <p:tgtEl>
                                          <p:spTgt spid="311"/>
                                        </p:tgtEl>
                                        <p:attrNameLst>
                                          <p:attrName>style.visibility</p:attrName>
                                        </p:attrNameLst>
                                      </p:cBhvr>
                                      <p:to>
                                        <p:strVal val="visible"/>
                                      </p:to>
                                    </p:set>
                                  </p:childTnLst>
                                </p:cTn>
                              </p:par>
                              <p:par>
                                <p:cTn id="938" presetID="1" presetClass="exit" presetSubtype="0" fill="hold" nodeType="withEffect">
                                  <p:stCondLst>
                                    <p:cond delay="0"/>
                                  </p:stCondLst>
                                  <p:childTnLst>
                                    <p:set>
                                      <p:cBhvr>
                                        <p:cTn id="939" dur="1" fill="hold">
                                          <p:stCondLst>
                                            <p:cond delay="0"/>
                                          </p:stCondLst>
                                        </p:cTn>
                                        <p:tgtEl>
                                          <p:spTgt spid="312"/>
                                        </p:tgtEl>
                                        <p:attrNameLst>
                                          <p:attrName>style.visibility</p:attrName>
                                        </p:attrNameLst>
                                      </p:cBhvr>
                                      <p:to>
                                        <p:strVal val="hidden"/>
                                      </p:to>
                                    </p:set>
                                  </p:childTnLst>
                                </p:cTn>
                              </p:par>
                            </p:childTnLst>
                          </p:cTn>
                        </p:par>
                      </p:childTnLst>
                    </p:cTn>
                  </p:par>
                </p:childTnLst>
              </p:cTn>
              <p:nextCondLst>
                <p:cond evt="onClick" delay="0">
                  <p:tgtEl>
                    <p:spTgt spid="312"/>
                  </p:tgtEl>
                </p:cond>
              </p:nextCondLst>
            </p:seq>
            <p:seq concurrent="1" nextAc="seek">
              <p:cTn id="940" restart="whenNotActive" fill="hold" evtFilter="cancelBubble" nodeType="interactiveSeq">
                <p:stCondLst>
                  <p:cond evt="onClick" delay="0">
                    <p:tgtEl>
                      <p:spTgt spid="311"/>
                    </p:tgtEl>
                  </p:cond>
                </p:stCondLst>
                <p:endSync evt="end" delay="0">
                  <p:rtn val="all"/>
                </p:endSync>
                <p:childTnLst>
                  <p:par>
                    <p:cTn id="941" fill="hold">
                      <p:stCondLst>
                        <p:cond delay="0"/>
                      </p:stCondLst>
                      <p:childTnLst>
                        <p:par>
                          <p:cTn id="942" fill="hold">
                            <p:stCondLst>
                              <p:cond delay="0"/>
                            </p:stCondLst>
                            <p:childTnLst>
                              <p:par>
                                <p:cTn id="943" presetID="1" presetClass="entr" presetSubtype="0" fill="hold" nodeType="withEffect">
                                  <p:stCondLst>
                                    <p:cond delay="0"/>
                                  </p:stCondLst>
                                  <p:childTnLst>
                                    <p:set>
                                      <p:cBhvr>
                                        <p:cTn id="944" dur="1" fill="hold">
                                          <p:stCondLst>
                                            <p:cond delay="0"/>
                                          </p:stCondLst>
                                        </p:cTn>
                                        <p:tgtEl>
                                          <p:spTgt spid="310"/>
                                        </p:tgtEl>
                                        <p:attrNameLst>
                                          <p:attrName>style.visibility</p:attrName>
                                        </p:attrNameLst>
                                      </p:cBhvr>
                                      <p:to>
                                        <p:strVal val="visible"/>
                                      </p:to>
                                    </p:set>
                                  </p:childTnLst>
                                </p:cTn>
                              </p:par>
                              <p:par>
                                <p:cTn id="945" presetID="1" presetClass="exit" presetSubtype="0" fill="hold" nodeType="withEffect">
                                  <p:stCondLst>
                                    <p:cond delay="0"/>
                                  </p:stCondLst>
                                  <p:childTnLst>
                                    <p:set>
                                      <p:cBhvr>
                                        <p:cTn id="946" dur="1" fill="hold">
                                          <p:stCondLst>
                                            <p:cond delay="0"/>
                                          </p:stCondLst>
                                        </p:cTn>
                                        <p:tgtEl>
                                          <p:spTgt spid="311"/>
                                        </p:tgtEl>
                                        <p:attrNameLst>
                                          <p:attrName>style.visibility</p:attrName>
                                        </p:attrNameLst>
                                      </p:cBhvr>
                                      <p:to>
                                        <p:strVal val="hidden"/>
                                      </p:to>
                                    </p:set>
                                  </p:childTnLst>
                                </p:cTn>
                              </p:par>
                            </p:childTnLst>
                          </p:cTn>
                        </p:par>
                      </p:childTnLst>
                    </p:cTn>
                  </p:par>
                </p:childTnLst>
              </p:cTn>
              <p:nextCondLst>
                <p:cond evt="onClick" delay="0">
                  <p:tgtEl>
                    <p:spTgt spid="311"/>
                  </p:tgtEl>
                </p:cond>
              </p:nextCondLst>
            </p:seq>
            <p:seq concurrent="1" nextAc="seek">
              <p:cTn id="947" restart="whenNotActive" fill="hold" evtFilter="cancelBubble" nodeType="interactiveSeq">
                <p:stCondLst>
                  <p:cond evt="onClick" delay="0">
                    <p:tgtEl>
                      <p:spTgt spid="310"/>
                    </p:tgtEl>
                  </p:cond>
                </p:stCondLst>
                <p:endSync evt="end" delay="0">
                  <p:rtn val="all"/>
                </p:endSync>
                <p:childTnLst>
                  <p:par>
                    <p:cTn id="948" fill="hold">
                      <p:stCondLst>
                        <p:cond delay="0"/>
                      </p:stCondLst>
                      <p:childTnLst>
                        <p:par>
                          <p:cTn id="949" fill="hold">
                            <p:stCondLst>
                              <p:cond delay="0"/>
                            </p:stCondLst>
                            <p:childTnLst>
                              <p:par>
                                <p:cTn id="950" presetID="1" presetClass="entr" presetSubtype="0" fill="hold" nodeType="withEffect">
                                  <p:stCondLst>
                                    <p:cond delay="0"/>
                                  </p:stCondLst>
                                  <p:childTnLst>
                                    <p:set>
                                      <p:cBhvr>
                                        <p:cTn id="951" dur="1" fill="hold">
                                          <p:stCondLst>
                                            <p:cond delay="0"/>
                                          </p:stCondLst>
                                        </p:cTn>
                                        <p:tgtEl>
                                          <p:spTgt spid="309"/>
                                        </p:tgtEl>
                                        <p:attrNameLst>
                                          <p:attrName>style.visibility</p:attrName>
                                        </p:attrNameLst>
                                      </p:cBhvr>
                                      <p:to>
                                        <p:strVal val="visible"/>
                                      </p:to>
                                    </p:set>
                                  </p:childTnLst>
                                </p:cTn>
                              </p:par>
                              <p:par>
                                <p:cTn id="952" presetID="1" presetClass="exit" presetSubtype="0" fill="hold" nodeType="withEffect">
                                  <p:stCondLst>
                                    <p:cond delay="0"/>
                                  </p:stCondLst>
                                  <p:childTnLst>
                                    <p:set>
                                      <p:cBhvr>
                                        <p:cTn id="953" dur="1" fill="hold">
                                          <p:stCondLst>
                                            <p:cond delay="0"/>
                                          </p:stCondLst>
                                        </p:cTn>
                                        <p:tgtEl>
                                          <p:spTgt spid="310"/>
                                        </p:tgtEl>
                                        <p:attrNameLst>
                                          <p:attrName>style.visibility</p:attrName>
                                        </p:attrNameLst>
                                      </p:cBhvr>
                                      <p:to>
                                        <p:strVal val="hidden"/>
                                      </p:to>
                                    </p:set>
                                  </p:childTnLst>
                                </p:cTn>
                              </p:par>
                            </p:childTnLst>
                          </p:cTn>
                        </p:par>
                      </p:childTnLst>
                    </p:cTn>
                  </p:par>
                </p:childTnLst>
              </p:cTn>
              <p:nextCondLst>
                <p:cond evt="onClick" delay="0">
                  <p:tgtEl>
                    <p:spTgt spid="310"/>
                  </p:tgtEl>
                </p:cond>
              </p:nextCondLst>
            </p:seq>
            <p:seq concurrent="1" nextAc="seek">
              <p:cTn id="954" restart="whenNotActive" fill="hold" evtFilter="cancelBubble" nodeType="interactiveSeq">
                <p:stCondLst>
                  <p:cond evt="onClick" delay="0">
                    <p:tgtEl>
                      <p:spTgt spid="309"/>
                    </p:tgtEl>
                  </p:cond>
                </p:stCondLst>
                <p:endSync evt="end" delay="0">
                  <p:rtn val="all"/>
                </p:endSync>
                <p:childTnLst>
                  <p:par>
                    <p:cTn id="955" fill="hold">
                      <p:stCondLst>
                        <p:cond delay="0"/>
                      </p:stCondLst>
                      <p:childTnLst>
                        <p:par>
                          <p:cTn id="956" fill="hold">
                            <p:stCondLst>
                              <p:cond delay="0"/>
                            </p:stCondLst>
                            <p:childTnLst>
                              <p:par>
                                <p:cTn id="957" presetID="1" presetClass="entr" presetSubtype="0" fill="hold" nodeType="withEffect">
                                  <p:stCondLst>
                                    <p:cond delay="0"/>
                                  </p:stCondLst>
                                  <p:childTnLst>
                                    <p:set>
                                      <p:cBhvr>
                                        <p:cTn id="958" dur="1" fill="hold">
                                          <p:stCondLst>
                                            <p:cond delay="0"/>
                                          </p:stCondLst>
                                        </p:cTn>
                                        <p:tgtEl>
                                          <p:spTgt spid="308"/>
                                        </p:tgtEl>
                                        <p:attrNameLst>
                                          <p:attrName>style.visibility</p:attrName>
                                        </p:attrNameLst>
                                      </p:cBhvr>
                                      <p:to>
                                        <p:strVal val="visible"/>
                                      </p:to>
                                    </p:set>
                                  </p:childTnLst>
                                </p:cTn>
                              </p:par>
                              <p:par>
                                <p:cTn id="959" presetID="1" presetClass="exit" presetSubtype="0" fill="hold" nodeType="withEffect">
                                  <p:stCondLst>
                                    <p:cond delay="0"/>
                                  </p:stCondLst>
                                  <p:childTnLst>
                                    <p:set>
                                      <p:cBhvr>
                                        <p:cTn id="960" dur="1" fill="hold">
                                          <p:stCondLst>
                                            <p:cond delay="0"/>
                                          </p:stCondLst>
                                        </p:cTn>
                                        <p:tgtEl>
                                          <p:spTgt spid="309"/>
                                        </p:tgtEl>
                                        <p:attrNameLst>
                                          <p:attrName>style.visibility</p:attrName>
                                        </p:attrNameLst>
                                      </p:cBhvr>
                                      <p:to>
                                        <p:strVal val="hidden"/>
                                      </p:to>
                                    </p:set>
                                  </p:childTnLst>
                                </p:cTn>
                              </p:par>
                            </p:childTnLst>
                          </p:cTn>
                        </p:par>
                      </p:childTnLst>
                    </p:cTn>
                  </p:par>
                </p:childTnLst>
              </p:cTn>
              <p:nextCondLst>
                <p:cond evt="onClick" delay="0">
                  <p:tgtEl>
                    <p:spTgt spid="309"/>
                  </p:tgtEl>
                </p:cond>
              </p:nextCondLst>
            </p:seq>
            <p:seq concurrent="1" nextAc="seek">
              <p:cTn id="961" restart="whenNotActive" fill="hold" evtFilter="cancelBubble" nodeType="interactiveSeq">
                <p:stCondLst>
                  <p:cond evt="onClick" delay="0">
                    <p:tgtEl>
                      <p:spTgt spid="308"/>
                    </p:tgtEl>
                  </p:cond>
                </p:stCondLst>
                <p:endSync evt="end" delay="0">
                  <p:rtn val="all"/>
                </p:endSync>
                <p:childTnLst>
                  <p:par>
                    <p:cTn id="962" fill="hold">
                      <p:stCondLst>
                        <p:cond delay="0"/>
                      </p:stCondLst>
                      <p:childTnLst>
                        <p:par>
                          <p:cTn id="963" fill="hold">
                            <p:stCondLst>
                              <p:cond delay="0"/>
                            </p:stCondLst>
                            <p:childTnLst>
                              <p:par>
                                <p:cTn id="964" presetID="1" presetClass="entr" presetSubtype="0" fill="hold" nodeType="withEffect">
                                  <p:stCondLst>
                                    <p:cond delay="0"/>
                                  </p:stCondLst>
                                  <p:childTnLst>
                                    <p:set>
                                      <p:cBhvr>
                                        <p:cTn id="965" dur="1" fill="hold">
                                          <p:stCondLst>
                                            <p:cond delay="0"/>
                                          </p:stCondLst>
                                        </p:cTn>
                                        <p:tgtEl>
                                          <p:spTgt spid="307"/>
                                        </p:tgtEl>
                                        <p:attrNameLst>
                                          <p:attrName>style.visibility</p:attrName>
                                        </p:attrNameLst>
                                      </p:cBhvr>
                                      <p:to>
                                        <p:strVal val="visible"/>
                                      </p:to>
                                    </p:set>
                                  </p:childTnLst>
                                </p:cTn>
                              </p:par>
                              <p:par>
                                <p:cTn id="966" presetID="1" presetClass="exit" presetSubtype="0" fill="hold" nodeType="withEffect">
                                  <p:stCondLst>
                                    <p:cond delay="0"/>
                                  </p:stCondLst>
                                  <p:childTnLst>
                                    <p:set>
                                      <p:cBhvr>
                                        <p:cTn id="967" dur="1" fill="hold">
                                          <p:stCondLst>
                                            <p:cond delay="0"/>
                                          </p:stCondLst>
                                        </p:cTn>
                                        <p:tgtEl>
                                          <p:spTgt spid="308"/>
                                        </p:tgtEl>
                                        <p:attrNameLst>
                                          <p:attrName>style.visibility</p:attrName>
                                        </p:attrNameLst>
                                      </p:cBhvr>
                                      <p:to>
                                        <p:strVal val="hidden"/>
                                      </p:to>
                                    </p:set>
                                  </p:childTnLst>
                                </p:cTn>
                              </p:par>
                            </p:childTnLst>
                          </p:cTn>
                        </p:par>
                      </p:childTnLst>
                    </p:cTn>
                  </p:par>
                </p:childTnLst>
              </p:cTn>
              <p:nextCondLst>
                <p:cond evt="onClick" delay="0">
                  <p:tgtEl>
                    <p:spTgt spid="308"/>
                  </p:tgtEl>
                </p:cond>
              </p:nextCondLst>
            </p:seq>
            <p:seq concurrent="1" nextAc="seek">
              <p:cTn id="968" restart="whenNotActive" fill="hold" evtFilter="cancelBubble" nodeType="interactiveSeq">
                <p:stCondLst>
                  <p:cond evt="onClick" delay="0">
                    <p:tgtEl>
                      <p:spTgt spid="307"/>
                    </p:tgtEl>
                  </p:cond>
                </p:stCondLst>
                <p:endSync evt="end" delay="0">
                  <p:rtn val="all"/>
                </p:endSync>
                <p:childTnLst>
                  <p:par>
                    <p:cTn id="969" fill="hold">
                      <p:stCondLst>
                        <p:cond delay="0"/>
                      </p:stCondLst>
                      <p:childTnLst>
                        <p:par>
                          <p:cTn id="970" fill="hold">
                            <p:stCondLst>
                              <p:cond delay="0"/>
                            </p:stCondLst>
                            <p:childTnLst>
                              <p:par>
                                <p:cTn id="971" presetID="1" presetClass="entr" presetSubtype="0" fill="hold" nodeType="withEffect">
                                  <p:stCondLst>
                                    <p:cond delay="0"/>
                                  </p:stCondLst>
                                  <p:childTnLst>
                                    <p:set>
                                      <p:cBhvr>
                                        <p:cTn id="972" dur="1" fill="hold">
                                          <p:stCondLst>
                                            <p:cond delay="0"/>
                                          </p:stCondLst>
                                        </p:cTn>
                                        <p:tgtEl>
                                          <p:spTgt spid="306"/>
                                        </p:tgtEl>
                                        <p:attrNameLst>
                                          <p:attrName>style.visibility</p:attrName>
                                        </p:attrNameLst>
                                      </p:cBhvr>
                                      <p:to>
                                        <p:strVal val="visible"/>
                                      </p:to>
                                    </p:set>
                                  </p:childTnLst>
                                </p:cTn>
                              </p:par>
                              <p:par>
                                <p:cTn id="973" presetID="1" presetClass="exit" presetSubtype="0" fill="hold" nodeType="withEffect">
                                  <p:stCondLst>
                                    <p:cond delay="0"/>
                                  </p:stCondLst>
                                  <p:childTnLst>
                                    <p:set>
                                      <p:cBhvr>
                                        <p:cTn id="974" dur="1" fill="hold">
                                          <p:stCondLst>
                                            <p:cond delay="0"/>
                                          </p:stCondLst>
                                        </p:cTn>
                                        <p:tgtEl>
                                          <p:spTgt spid="307"/>
                                        </p:tgtEl>
                                        <p:attrNameLst>
                                          <p:attrName>style.visibility</p:attrName>
                                        </p:attrNameLst>
                                      </p:cBhvr>
                                      <p:to>
                                        <p:strVal val="hidden"/>
                                      </p:to>
                                    </p:set>
                                  </p:childTnLst>
                                </p:cTn>
                              </p:par>
                            </p:childTnLst>
                          </p:cTn>
                        </p:par>
                      </p:childTnLst>
                    </p:cTn>
                  </p:par>
                </p:childTnLst>
              </p:cTn>
              <p:nextCondLst>
                <p:cond evt="onClick" delay="0">
                  <p:tgtEl>
                    <p:spTgt spid="307"/>
                  </p:tgtEl>
                </p:cond>
              </p:nextCondLst>
            </p:seq>
            <p:seq concurrent="1" nextAc="seek">
              <p:cTn id="975" restart="whenNotActive" fill="hold" evtFilter="cancelBubble" nodeType="interactiveSeq">
                <p:stCondLst>
                  <p:cond evt="onClick" delay="0">
                    <p:tgtEl>
                      <p:spTgt spid="306"/>
                    </p:tgtEl>
                  </p:cond>
                </p:stCondLst>
                <p:endSync evt="end" delay="0">
                  <p:rtn val="all"/>
                </p:endSync>
                <p:childTnLst>
                  <p:par>
                    <p:cTn id="976" fill="hold">
                      <p:stCondLst>
                        <p:cond delay="0"/>
                      </p:stCondLst>
                      <p:childTnLst>
                        <p:par>
                          <p:cTn id="977" fill="hold">
                            <p:stCondLst>
                              <p:cond delay="0"/>
                            </p:stCondLst>
                            <p:childTnLst>
                              <p:par>
                                <p:cTn id="978" presetID="1" presetClass="entr" presetSubtype="0" fill="hold" nodeType="withEffect">
                                  <p:stCondLst>
                                    <p:cond delay="0"/>
                                  </p:stCondLst>
                                  <p:childTnLst>
                                    <p:set>
                                      <p:cBhvr>
                                        <p:cTn id="979" dur="1" fill="hold">
                                          <p:stCondLst>
                                            <p:cond delay="0"/>
                                          </p:stCondLst>
                                        </p:cTn>
                                        <p:tgtEl>
                                          <p:spTgt spid="315"/>
                                        </p:tgtEl>
                                        <p:attrNameLst>
                                          <p:attrName>style.visibility</p:attrName>
                                        </p:attrNameLst>
                                      </p:cBhvr>
                                      <p:to>
                                        <p:strVal val="visible"/>
                                      </p:to>
                                    </p:set>
                                  </p:childTnLst>
                                </p:cTn>
                              </p:par>
                              <p:par>
                                <p:cTn id="980" presetID="1" presetClass="exit" presetSubtype="0" fill="hold" nodeType="withEffect">
                                  <p:stCondLst>
                                    <p:cond delay="0"/>
                                  </p:stCondLst>
                                  <p:childTnLst>
                                    <p:set>
                                      <p:cBhvr>
                                        <p:cTn id="981" dur="1" fill="hold">
                                          <p:stCondLst>
                                            <p:cond delay="0"/>
                                          </p:stCondLst>
                                        </p:cTn>
                                        <p:tgtEl>
                                          <p:spTgt spid="306"/>
                                        </p:tgtEl>
                                        <p:attrNameLst>
                                          <p:attrName>style.visibility</p:attrName>
                                        </p:attrNameLst>
                                      </p:cBhvr>
                                      <p:to>
                                        <p:strVal val="hidden"/>
                                      </p:to>
                                    </p:set>
                                  </p:childTnLst>
                                </p:cTn>
                              </p:par>
                            </p:childTnLst>
                          </p:cTn>
                        </p:par>
                      </p:childTnLst>
                    </p:cTn>
                  </p:par>
                </p:childTnLst>
              </p:cTn>
              <p:nextCondLst>
                <p:cond evt="onClick" delay="0">
                  <p:tgtEl>
                    <p:spTgt spid="306"/>
                  </p:tgtEl>
                </p:cond>
              </p:nextCondLst>
            </p:seq>
            <p:seq concurrent="1" nextAc="seek">
              <p:cTn id="982" restart="whenNotActive" fill="hold" evtFilter="cancelBubble" nodeType="interactiveSeq">
                <p:stCondLst>
                  <p:cond evt="onClick" delay="0">
                    <p:tgtEl>
                      <p:spTgt spid="325"/>
                    </p:tgtEl>
                  </p:cond>
                </p:stCondLst>
                <p:endSync evt="end" delay="0">
                  <p:rtn val="all"/>
                </p:endSync>
                <p:childTnLst>
                  <p:par>
                    <p:cTn id="983" fill="hold">
                      <p:stCondLst>
                        <p:cond delay="0"/>
                      </p:stCondLst>
                      <p:childTnLst>
                        <p:par>
                          <p:cTn id="984" fill="hold">
                            <p:stCondLst>
                              <p:cond delay="0"/>
                            </p:stCondLst>
                            <p:childTnLst>
                              <p:par>
                                <p:cTn id="985" presetID="1" presetClass="entr" presetSubtype="0" fill="hold" nodeType="withEffect">
                                  <p:stCondLst>
                                    <p:cond delay="0"/>
                                  </p:stCondLst>
                                  <p:childTnLst>
                                    <p:set>
                                      <p:cBhvr>
                                        <p:cTn id="986" dur="1" fill="hold">
                                          <p:stCondLst>
                                            <p:cond delay="0"/>
                                          </p:stCondLst>
                                        </p:cTn>
                                        <p:tgtEl>
                                          <p:spTgt spid="324"/>
                                        </p:tgtEl>
                                        <p:attrNameLst>
                                          <p:attrName>style.visibility</p:attrName>
                                        </p:attrNameLst>
                                      </p:cBhvr>
                                      <p:to>
                                        <p:strVal val="visible"/>
                                      </p:to>
                                    </p:set>
                                  </p:childTnLst>
                                </p:cTn>
                              </p:par>
                              <p:par>
                                <p:cTn id="987" presetID="1" presetClass="exit" presetSubtype="0" fill="hold" nodeType="withEffect">
                                  <p:stCondLst>
                                    <p:cond delay="0"/>
                                  </p:stCondLst>
                                  <p:childTnLst>
                                    <p:set>
                                      <p:cBhvr>
                                        <p:cTn id="988" dur="1" fill="hold">
                                          <p:stCondLst>
                                            <p:cond delay="0"/>
                                          </p:stCondLst>
                                        </p:cTn>
                                        <p:tgtEl>
                                          <p:spTgt spid="325"/>
                                        </p:tgtEl>
                                        <p:attrNameLst>
                                          <p:attrName>style.visibility</p:attrName>
                                        </p:attrNameLst>
                                      </p:cBhvr>
                                      <p:to>
                                        <p:strVal val="hidden"/>
                                      </p:to>
                                    </p:set>
                                  </p:childTnLst>
                                </p:cTn>
                              </p:par>
                            </p:childTnLst>
                          </p:cTn>
                        </p:par>
                      </p:childTnLst>
                    </p:cTn>
                  </p:par>
                </p:childTnLst>
              </p:cTn>
              <p:nextCondLst>
                <p:cond evt="onClick" delay="0">
                  <p:tgtEl>
                    <p:spTgt spid="325"/>
                  </p:tgtEl>
                </p:cond>
              </p:nextCondLst>
            </p:seq>
            <p:seq concurrent="1" nextAc="seek">
              <p:cTn id="989" restart="whenNotActive" fill="hold" evtFilter="cancelBubble" nodeType="interactiveSeq">
                <p:stCondLst>
                  <p:cond evt="onClick" delay="0">
                    <p:tgtEl>
                      <p:spTgt spid="324"/>
                    </p:tgtEl>
                  </p:cond>
                </p:stCondLst>
                <p:endSync evt="end" delay="0">
                  <p:rtn val="all"/>
                </p:endSync>
                <p:childTnLst>
                  <p:par>
                    <p:cTn id="990" fill="hold">
                      <p:stCondLst>
                        <p:cond delay="0"/>
                      </p:stCondLst>
                      <p:childTnLst>
                        <p:par>
                          <p:cTn id="991" fill="hold">
                            <p:stCondLst>
                              <p:cond delay="0"/>
                            </p:stCondLst>
                            <p:childTnLst>
                              <p:par>
                                <p:cTn id="992" presetID="1" presetClass="entr" presetSubtype="0" fill="hold" nodeType="withEffect">
                                  <p:stCondLst>
                                    <p:cond delay="0"/>
                                  </p:stCondLst>
                                  <p:childTnLst>
                                    <p:set>
                                      <p:cBhvr>
                                        <p:cTn id="993" dur="1" fill="hold">
                                          <p:stCondLst>
                                            <p:cond delay="0"/>
                                          </p:stCondLst>
                                        </p:cTn>
                                        <p:tgtEl>
                                          <p:spTgt spid="323"/>
                                        </p:tgtEl>
                                        <p:attrNameLst>
                                          <p:attrName>style.visibility</p:attrName>
                                        </p:attrNameLst>
                                      </p:cBhvr>
                                      <p:to>
                                        <p:strVal val="visible"/>
                                      </p:to>
                                    </p:set>
                                  </p:childTnLst>
                                </p:cTn>
                              </p:par>
                              <p:par>
                                <p:cTn id="994" presetID="1" presetClass="exit" presetSubtype="0" fill="hold" nodeType="withEffect">
                                  <p:stCondLst>
                                    <p:cond delay="0"/>
                                  </p:stCondLst>
                                  <p:childTnLst>
                                    <p:set>
                                      <p:cBhvr>
                                        <p:cTn id="995" dur="1" fill="hold">
                                          <p:stCondLst>
                                            <p:cond delay="0"/>
                                          </p:stCondLst>
                                        </p:cTn>
                                        <p:tgtEl>
                                          <p:spTgt spid="324"/>
                                        </p:tgtEl>
                                        <p:attrNameLst>
                                          <p:attrName>style.visibility</p:attrName>
                                        </p:attrNameLst>
                                      </p:cBhvr>
                                      <p:to>
                                        <p:strVal val="hidden"/>
                                      </p:to>
                                    </p:set>
                                  </p:childTnLst>
                                </p:cTn>
                              </p:par>
                            </p:childTnLst>
                          </p:cTn>
                        </p:par>
                      </p:childTnLst>
                    </p:cTn>
                  </p:par>
                </p:childTnLst>
              </p:cTn>
              <p:nextCondLst>
                <p:cond evt="onClick" delay="0">
                  <p:tgtEl>
                    <p:spTgt spid="324"/>
                  </p:tgtEl>
                </p:cond>
              </p:nextCondLst>
            </p:seq>
            <p:seq concurrent="1" nextAc="seek">
              <p:cTn id="996" restart="whenNotActive" fill="hold" evtFilter="cancelBubble" nodeType="interactiveSeq">
                <p:stCondLst>
                  <p:cond evt="onClick" delay="0">
                    <p:tgtEl>
                      <p:spTgt spid="323"/>
                    </p:tgtEl>
                  </p:cond>
                </p:stCondLst>
                <p:endSync evt="end" delay="0">
                  <p:rtn val="all"/>
                </p:endSync>
                <p:childTnLst>
                  <p:par>
                    <p:cTn id="997" fill="hold">
                      <p:stCondLst>
                        <p:cond delay="0"/>
                      </p:stCondLst>
                      <p:childTnLst>
                        <p:par>
                          <p:cTn id="998" fill="hold">
                            <p:stCondLst>
                              <p:cond delay="0"/>
                            </p:stCondLst>
                            <p:childTnLst>
                              <p:par>
                                <p:cTn id="999" presetID="1" presetClass="entr" presetSubtype="0" fill="hold" nodeType="withEffect">
                                  <p:stCondLst>
                                    <p:cond delay="0"/>
                                  </p:stCondLst>
                                  <p:childTnLst>
                                    <p:set>
                                      <p:cBhvr>
                                        <p:cTn id="1000" dur="1" fill="hold">
                                          <p:stCondLst>
                                            <p:cond delay="0"/>
                                          </p:stCondLst>
                                        </p:cTn>
                                        <p:tgtEl>
                                          <p:spTgt spid="322"/>
                                        </p:tgtEl>
                                        <p:attrNameLst>
                                          <p:attrName>style.visibility</p:attrName>
                                        </p:attrNameLst>
                                      </p:cBhvr>
                                      <p:to>
                                        <p:strVal val="visible"/>
                                      </p:to>
                                    </p:set>
                                  </p:childTnLst>
                                </p:cTn>
                              </p:par>
                              <p:par>
                                <p:cTn id="1001" presetID="1" presetClass="exit" presetSubtype="0" fill="hold" nodeType="withEffect">
                                  <p:stCondLst>
                                    <p:cond delay="0"/>
                                  </p:stCondLst>
                                  <p:childTnLst>
                                    <p:set>
                                      <p:cBhvr>
                                        <p:cTn id="1002" dur="1" fill="hold">
                                          <p:stCondLst>
                                            <p:cond delay="0"/>
                                          </p:stCondLst>
                                        </p:cTn>
                                        <p:tgtEl>
                                          <p:spTgt spid="323"/>
                                        </p:tgtEl>
                                        <p:attrNameLst>
                                          <p:attrName>style.visibility</p:attrName>
                                        </p:attrNameLst>
                                      </p:cBhvr>
                                      <p:to>
                                        <p:strVal val="hidden"/>
                                      </p:to>
                                    </p:set>
                                  </p:childTnLst>
                                </p:cTn>
                              </p:par>
                            </p:childTnLst>
                          </p:cTn>
                        </p:par>
                      </p:childTnLst>
                    </p:cTn>
                  </p:par>
                </p:childTnLst>
              </p:cTn>
              <p:nextCondLst>
                <p:cond evt="onClick" delay="0">
                  <p:tgtEl>
                    <p:spTgt spid="323"/>
                  </p:tgtEl>
                </p:cond>
              </p:nextCondLst>
            </p:seq>
            <p:seq concurrent="1" nextAc="seek">
              <p:cTn id="1003" restart="whenNotActive" fill="hold" evtFilter="cancelBubble" nodeType="interactiveSeq">
                <p:stCondLst>
                  <p:cond evt="onClick" delay="0">
                    <p:tgtEl>
                      <p:spTgt spid="322"/>
                    </p:tgtEl>
                  </p:cond>
                </p:stCondLst>
                <p:endSync evt="end" delay="0">
                  <p:rtn val="all"/>
                </p:endSync>
                <p:childTnLst>
                  <p:par>
                    <p:cTn id="1004" fill="hold">
                      <p:stCondLst>
                        <p:cond delay="0"/>
                      </p:stCondLst>
                      <p:childTnLst>
                        <p:par>
                          <p:cTn id="1005" fill="hold">
                            <p:stCondLst>
                              <p:cond delay="0"/>
                            </p:stCondLst>
                            <p:childTnLst>
                              <p:par>
                                <p:cTn id="1006" presetID="1" presetClass="entr" presetSubtype="0" fill="hold" nodeType="withEffect">
                                  <p:stCondLst>
                                    <p:cond delay="0"/>
                                  </p:stCondLst>
                                  <p:childTnLst>
                                    <p:set>
                                      <p:cBhvr>
                                        <p:cTn id="1007" dur="1" fill="hold">
                                          <p:stCondLst>
                                            <p:cond delay="0"/>
                                          </p:stCondLst>
                                        </p:cTn>
                                        <p:tgtEl>
                                          <p:spTgt spid="321"/>
                                        </p:tgtEl>
                                        <p:attrNameLst>
                                          <p:attrName>style.visibility</p:attrName>
                                        </p:attrNameLst>
                                      </p:cBhvr>
                                      <p:to>
                                        <p:strVal val="visible"/>
                                      </p:to>
                                    </p:set>
                                  </p:childTnLst>
                                </p:cTn>
                              </p:par>
                              <p:par>
                                <p:cTn id="1008" presetID="1" presetClass="exit" presetSubtype="0" fill="hold" nodeType="withEffect">
                                  <p:stCondLst>
                                    <p:cond delay="0"/>
                                  </p:stCondLst>
                                  <p:childTnLst>
                                    <p:set>
                                      <p:cBhvr>
                                        <p:cTn id="1009" dur="1" fill="hold">
                                          <p:stCondLst>
                                            <p:cond delay="0"/>
                                          </p:stCondLst>
                                        </p:cTn>
                                        <p:tgtEl>
                                          <p:spTgt spid="322"/>
                                        </p:tgtEl>
                                        <p:attrNameLst>
                                          <p:attrName>style.visibility</p:attrName>
                                        </p:attrNameLst>
                                      </p:cBhvr>
                                      <p:to>
                                        <p:strVal val="hidden"/>
                                      </p:to>
                                    </p:set>
                                  </p:childTnLst>
                                </p:cTn>
                              </p:par>
                            </p:childTnLst>
                          </p:cTn>
                        </p:par>
                      </p:childTnLst>
                    </p:cTn>
                  </p:par>
                </p:childTnLst>
              </p:cTn>
              <p:nextCondLst>
                <p:cond evt="onClick" delay="0">
                  <p:tgtEl>
                    <p:spTgt spid="322"/>
                  </p:tgtEl>
                </p:cond>
              </p:nextCondLst>
            </p:seq>
            <p:seq concurrent="1" nextAc="seek">
              <p:cTn id="1010" restart="whenNotActive" fill="hold" evtFilter="cancelBubble" nodeType="interactiveSeq">
                <p:stCondLst>
                  <p:cond evt="onClick" delay="0">
                    <p:tgtEl>
                      <p:spTgt spid="321"/>
                    </p:tgtEl>
                  </p:cond>
                </p:stCondLst>
                <p:endSync evt="end" delay="0">
                  <p:rtn val="all"/>
                </p:endSync>
                <p:childTnLst>
                  <p:par>
                    <p:cTn id="1011" fill="hold">
                      <p:stCondLst>
                        <p:cond delay="0"/>
                      </p:stCondLst>
                      <p:childTnLst>
                        <p:par>
                          <p:cTn id="1012" fill="hold">
                            <p:stCondLst>
                              <p:cond delay="0"/>
                            </p:stCondLst>
                            <p:childTnLst>
                              <p:par>
                                <p:cTn id="1013" presetID="1" presetClass="entr" presetSubtype="0" fill="hold" nodeType="withEffect">
                                  <p:stCondLst>
                                    <p:cond delay="0"/>
                                  </p:stCondLst>
                                  <p:childTnLst>
                                    <p:set>
                                      <p:cBhvr>
                                        <p:cTn id="1014" dur="1" fill="hold">
                                          <p:stCondLst>
                                            <p:cond delay="0"/>
                                          </p:stCondLst>
                                        </p:cTn>
                                        <p:tgtEl>
                                          <p:spTgt spid="320"/>
                                        </p:tgtEl>
                                        <p:attrNameLst>
                                          <p:attrName>style.visibility</p:attrName>
                                        </p:attrNameLst>
                                      </p:cBhvr>
                                      <p:to>
                                        <p:strVal val="visible"/>
                                      </p:to>
                                    </p:set>
                                  </p:childTnLst>
                                </p:cTn>
                              </p:par>
                              <p:par>
                                <p:cTn id="1015" presetID="1" presetClass="exit" presetSubtype="0" fill="hold" nodeType="withEffect">
                                  <p:stCondLst>
                                    <p:cond delay="0"/>
                                  </p:stCondLst>
                                  <p:childTnLst>
                                    <p:set>
                                      <p:cBhvr>
                                        <p:cTn id="1016" dur="1" fill="hold">
                                          <p:stCondLst>
                                            <p:cond delay="0"/>
                                          </p:stCondLst>
                                        </p:cTn>
                                        <p:tgtEl>
                                          <p:spTgt spid="321"/>
                                        </p:tgtEl>
                                        <p:attrNameLst>
                                          <p:attrName>style.visibility</p:attrName>
                                        </p:attrNameLst>
                                      </p:cBhvr>
                                      <p:to>
                                        <p:strVal val="hidden"/>
                                      </p:to>
                                    </p:set>
                                  </p:childTnLst>
                                </p:cTn>
                              </p:par>
                            </p:childTnLst>
                          </p:cTn>
                        </p:par>
                      </p:childTnLst>
                    </p:cTn>
                  </p:par>
                </p:childTnLst>
              </p:cTn>
              <p:nextCondLst>
                <p:cond evt="onClick" delay="0">
                  <p:tgtEl>
                    <p:spTgt spid="321"/>
                  </p:tgtEl>
                </p:cond>
              </p:nextCondLst>
            </p:seq>
            <p:seq concurrent="1" nextAc="seek">
              <p:cTn id="1017" restart="whenNotActive" fill="hold" evtFilter="cancelBubble" nodeType="interactiveSeq">
                <p:stCondLst>
                  <p:cond evt="onClick" delay="0">
                    <p:tgtEl>
                      <p:spTgt spid="320"/>
                    </p:tgtEl>
                  </p:cond>
                </p:stCondLst>
                <p:endSync evt="end" delay="0">
                  <p:rtn val="all"/>
                </p:endSync>
                <p:childTnLst>
                  <p:par>
                    <p:cTn id="1018" fill="hold">
                      <p:stCondLst>
                        <p:cond delay="0"/>
                      </p:stCondLst>
                      <p:childTnLst>
                        <p:par>
                          <p:cTn id="1019" fill="hold">
                            <p:stCondLst>
                              <p:cond delay="0"/>
                            </p:stCondLst>
                            <p:childTnLst>
                              <p:par>
                                <p:cTn id="1020" presetID="1" presetClass="entr" presetSubtype="0" fill="hold" nodeType="withEffect">
                                  <p:stCondLst>
                                    <p:cond delay="0"/>
                                  </p:stCondLst>
                                  <p:childTnLst>
                                    <p:set>
                                      <p:cBhvr>
                                        <p:cTn id="1021" dur="1" fill="hold">
                                          <p:stCondLst>
                                            <p:cond delay="0"/>
                                          </p:stCondLst>
                                        </p:cTn>
                                        <p:tgtEl>
                                          <p:spTgt spid="319"/>
                                        </p:tgtEl>
                                        <p:attrNameLst>
                                          <p:attrName>style.visibility</p:attrName>
                                        </p:attrNameLst>
                                      </p:cBhvr>
                                      <p:to>
                                        <p:strVal val="visible"/>
                                      </p:to>
                                    </p:set>
                                  </p:childTnLst>
                                </p:cTn>
                              </p:par>
                              <p:par>
                                <p:cTn id="1022" presetID="1" presetClass="exit" presetSubtype="0" fill="hold" nodeType="withEffect">
                                  <p:stCondLst>
                                    <p:cond delay="0"/>
                                  </p:stCondLst>
                                  <p:childTnLst>
                                    <p:set>
                                      <p:cBhvr>
                                        <p:cTn id="1023" dur="1" fill="hold">
                                          <p:stCondLst>
                                            <p:cond delay="0"/>
                                          </p:stCondLst>
                                        </p:cTn>
                                        <p:tgtEl>
                                          <p:spTgt spid="320"/>
                                        </p:tgtEl>
                                        <p:attrNameLst>
                                          <p:attrName>style.visibility</p:attrName>
                                        </p:attrNameLst>
                                      </p:cBhvr>
                                      <p:to>
                                        <p:strVal val="hidden"/>
                                      </p:to>
                                    </p:set>
                                  </p:childTnLst>
                                </p:cTn>
                              </p:par>
                            </p:childTnLst>
                          </p:cTn>
                        </p:par>
                      </p:childTnLst>
                    </p:cTn>
                  </p:par>
                </p:childTnLst>
              </p:cTn>
              <p:nextCondLst>
                <p:cond evt="onClick" delay="0">
                  <p:tgtEl>
                    <p:spTgt spid="320"/>
                  </p:tgtEl>
                </p:cond>
              </p:nextCondLst>
            </p:seq>
            <p:seq concurrent="1" nextAc="seek">
              <p:cTn id="1024" restart="whenNotActive" fill="hold" evtFilter="cancelBubble" nodeType="interactiveSeq">
                <p:stCondLst>
                  <p:cond evt="onClick" delay="0">
                    <p:tgtEl>
                      <p:spTgt spid="319"/>
                    </p:tgtEl>
                  </p:cond>
                </p:stCondLst>
                <p:endSync evt="end" delay="0">
                  <p:rtn val="all"/>
                </p:endSync>
                <p:childTnLst>
                  <p:par>
                    <p:cTn id="1025" fill="hold">
                      <p:stCondLst>
                        <p:cond delay="0"/>
                      </p:stCondLst>
                      <p:childTnLst>
                        <p:par>
                          <p:cTn id="1026" fill="hold">
                            <p:stCondLst>
                              <p:cond delay="0"/>
                            </p:stCondLst>
                            <p:childTnLst>
                              <p:par>
                                <p:cTn id="1027" presetID="1" presetClass="entr" presetSubtype="0" fill="hold" nodeType="withEffect">
                                  <p:stCondLst>
                                    <p:cond delay="0"/>
                                  </p:stCondLst>
                                  <p:childTnLst>
                                    <p:set>
                                      <p:cBhvr>
                                        <p:cTn id="1028" dur="1" fill="hold">
                                          <p:stCondLst>
                                            <p:cond delay="0"/>
                                          </p:stCondLst>
                                        </p:cTn>
                                        <p:tgtEl>
                                          <p:spTgt spid="318"/>
                                        </p:tgtEl>
                                        <p:attrNameLst>
                                          <p:attrName>style.visibility</p:attrName>
                                        </p:attrNameLst>
                                      </p:cBhvr>
                                      <p:to>
                                        <p:strVal val="visible"/>
                                      </p:to>
                                    </p:set>
                                  </p:childTnLst>
                                </p:cTn>
                              </p:par>
                              <p:par>
                                <p:cTn id="1029" presetID="1" presetClass="exit" presetSubtype="0" fill="hold" nodeType="withEffect">
                                  <p:stCondLst>
                                    <p:cond delay="0"/>
                                  </p:stCondLst>
                                  <p:childTnLst>
                                    <p:set>
                                      <p:cBhvr>
                                        <p:cTn id="1030" dur="1" fill="hold">
                                          <p:stCondLst>
                                            <p:cond delay="0"/>
                                          </p:stCondLst>
                                        </p:cTn>
                                        <p:tgtEl>
                                          <p:spTgt spid="319"/>
                                        </p:tgtEl>
                                        <p:attrNameLst>
                                          <p:attrName>style.visibility</p:attrName>
                                        </p:attrNameLst>
                                      </p:cBhvr>
                                      <p:to>
                                        <p:strVal val="hidden"/>
                                      </p:to>
                                    </p:set>
                                  </p:childTnLst>
                                </p:cTn>
                              </p:par>
                            </p:childTnLst>
                          </p:cTn>
                        </p:par>
                      </p:childTnLst>
                    </p:cTn>
                  </p:par>
                </p:childTnLst>
              </p:cTn>
              <p:nextCondLst>
                <p:cond evt="onClick" delay="0">
                  <p:tgtEl>
                    <p:spTgt spid="319"/>
                  </p:tgtEl>
                </p:cond>
              </p:nextCondLst>
            </p:seq>
            <p:seq concurrent="1" nextAc="seek">
              <p:cTn id="1031" restart="whenNotActive" fill="hold" evtFilter="cancelBubble" nodeType="interactiveSeq">
                <p:stCondLst>
                  <p:cond evt="onClick" delay="0">
                    <p:tgtEl>
                      <p:spTgt spid="318"/>
                    </p:tgtEl>
                  </p:cond>
                </p:stCondLst>
                <p:endSync evt="end" delay="0">
                  <p:rtn val="all"/>
                </p:endSync>
                <p:childTnLst>
                  <p:par>
                    <p:cTn id="1032" fill="hold">
                      <p:stCondLst>
                        <p:cond delay="0"/>
                      </p:stCondLst>
                      <p:childTnLst>
                        <p:par>
                          <p:cTn id="1033" fill="hold">
                            <p:stCondLst>
                              <p:cond delay="0"/>
                            </p:stCondLst>
                            <p:childTnLst>
                              <p:par>
                                <p:cTn id="1034" presetID="1" presetClass="entr" presetSubtype="0" fill="hold" nodeType="withEffect">
                                  <p:stCondLst>
                                    <p:cond delay="0"/>
                                  </p:stCondLst>
                                  <p:childTnLst>
                                    <p:set>
                                      <p:cBhvr>
                                        <p:cTn id="1035" dur="1" fill="hold">
                                          <p:stCondLst>
                                            <p:cond delay="0"/>
                                          </p:stCondLst>
                                        </p:cTn>
                                        <p:tgtEl>
                                          <p:spTgt spid="317"/>
                                        </p:tgtEl>
                                        <p:attrNameLst>
                                          <p:attrName>style.visibility</p:attrName>
                                        </p:attrNameLst>
                                      </p:cBhvr>
                                      <p:to>
                                        <p:strVal val="visible"/>
                                      </p:to>
                                    </p:set>
                                  </p:childTnLst>
                                </p:cTn>
                              </p:par>
                              <p:par>
                                <p:cTn id="1036" presetID="1" presetClass="exit" presetSubtype="0" fill="hold" nodeType="withEffect">
                                  <p:stCondLst>
                                    <p:cond delay="0"/>
                                  </p:stCondLst>
                                  <p:childTnLst>
                                    <p:set>
                                      <p:cBhvr>
                                        <p:cTn id="1037" dur="1" fill="hold">
                                          <p:stCondLst>
                                            <p:cond delay="0"/>
                                          </p:stCondLst>
                                        </p:cTn>
                                        <p:tgtEl>
                                          <p:spTgt spid="318"/>
                                        </p:tgtEl>
                                        <p:attrNameLst>
                                          <p:attrName>style.visibility</p:attrName>
                                        </p:attrNameLst>
                                      </p:cBhvr>
                                      <p:to>
                                        <p:strVal val="hidden"/>
                                      </p:to>
                                    </p:set>
                                  </p:childTnLst>
                                </p:cTn>
                              </p:par>
                            </p:childTnLst>
                          </p:cTn>
                        </p:par>
                      </p:childTnLst>
                    </p:cTn>
                  </p:par>
                </p:childTnLst>
              </p:cTn>
              <p:nextCondLst>
                <p:cond evt="onClick" delay="0">
                  <p:tgtEl>
                    <p:spTgt spid="318"/>
                  </p:tgtEl>
                </p:cond>
              </p:nextCondLst>
            </p:seq>
            <p:seq concurrent="1" nextAc="seek">
              <p:cTn id="1038" restart="whenNotActive" fill="hold" evtFilter="cancelBubble" nodeType="interactiveSeq">
                <p:stCondLst>
                  <p:cond evt="onClick" delay="0">
                    <p:tgtEl>
                      <p:spTgt spid="317"/>
                    </p:tgtEl>
                  </p:cond>
                </p:stCondLst>
                <p:endSync evt="end" delay="0">
                  <p:rtn val="all"/>
                </p:endSync>
                <p:childTnLst>
                  <p:par>
                    <p:cTn id="1039" fill="hold">
                      <p:stCondLst>
                        <p:cond delay="0"/>
                      </p:stCondLst>
                      <p:childTnLst>
                        <p:par>
                          <p:cTn id="1040" fill="hold">
                            <p:stCondLst>
                              <p:cond delay="0"/>
                            </p:stCondLst>
                            <p:childTnLst>
                              <p:par>
                                <p:cTn id="1041" presetID="1" presetClass="entr" presetSubtype="0" fill="hold" nodeType="withEffect">
                                  <p:stCondLst>
                                    <p:cond delay="0"/>
                                  </p:stCondLst>
                                  <p:childTnLst>
                                    <p:set>
                                      <p:cBhvr>
                                        <p:cTn id="1042" dur="1" fill="hold">
                                          <p:stCondLst>
                                            <p:cond delay="0"/>
                                          </p:stCondLst>
                                        </p:cTn>
                                        <p:tgtEl>
                                          <p:spTgt spid="316"/>
                                        </p:tgtEl>
                                        <p:attrNameLst>
                                          <p:attrName>style.visibility</p:attrName>
                                        </p:attrNameLst>
                                      </p:cBhvr>
                                      <p:to>
                                        <p:strVal val="visible"/>
                                      </p:to>
                                    </p:set>
                                  </p:childTnLst>
                                </p:cTn>
                              </p:par>
                              <p:par>
                                <p:cTn id="1043" presetID="1" presetClass="exit" presetSubtype="0" fill="hold" nodeType="withEffect">
                                  <p:stCondLst>
                                    <p:cond delay="0"/>
                                  </p:stCondLst>
                                  <p:childTnLst>
                                    <p:set>
                                      <p:cBhvr>
                                        <p:cTn id="1044" dur="1" fill="hold">
                                          <p:stCondLst>
                                            <p:cond delay="0"/>
                                          </p:stCondLst>
                                        </p:cTn>
                                        <p:tgtEl>
                                          <p:spTgt spid="317"/>
                                        </p:tgtEl>
                                        <p:attrNameLst>
                                          <p:attrName>style.visibility</p:attrName>
                                        </p:attrNameLst>
                                      </p:cBhvr>
                                      <p:to>
                                        <p:strVal val="hidden"/>
                                      </p:to>
                                    </p:set>
                                  </p:childTnLst>
                                </p:cTn>
                              </p:par>
                            </p:childTnLst>
                          </p:cTn>
                        </p:par>
                      </p:childTnLst>
                    </p:cTn>
                  </p:par>
                </p:childTnLst>
              </p:cTn>
              <p:nextCondLst>
                <p:cond evt="onClick" delay="0">
                  <p:tgtEl>
                    <p:spTgt spid="317"/>
                  </p:tgtEl>
                </p:cond>
              </p:nextCondLst>
            </p:seq>
            <p:seq concurrent="1" nextAc="seek">
              <p:cTn id="1045" restart="whenNotActive" fill="hold" evtFilter="cancelBubble" nodeType="interactiveSeq">
                <p:stCondLst>
                  <p:cond evt="onClick" delay="0">
                    <p:tgtEl>
                      <p:spTgt spid="316"/>
                    </p:tgtEl>
                  </p:cond>
                </p:stCondLst>
                <p:endSync evt="end" delay="0">
                  <p:rtn val="all"/>
                </p:endSync>
                <p:childTnLst>
                  <p:par>
                    <p:cTn id="1046" fill="hold">
                      <p:stCondLst>
                        <p:cond delay="0"/>
                      </p:stCondLst>
                      <p:childTnLst>
                        <p:par>
                          <p:cTn id="1047" fill="hold">
                            <p:stCondLst>
                              <p:cond delay="0"/>
                            </p:stCondLst>
                            <p:childTnLst>
                              <p:par>
                                <p:cTn id="1048" presetID="1" presetClass="entr" presetSubtype="0" fill="hold" nodeType="withEffect">
                                  <p:stCondLst>
                                    <p:cond delay="0"/>
                                  </p:stCondLst>
                                  <p:childTnLst>
                                    <p:set>
                                      <p:cBhvr>
                                        <p:cTn id="1049" dur="1" fill="hold">
                                          <p:stCondLst>
                                            <p:cond delay="0"/>
                                          </p:stCondLst>
                                        </p:cTn>
                                        <p:tgtEl>
                                          <p:spTgt spid="325"/>
                                        </p:tgtEl>
                                        <p:attrNameLst>
                                          <p:attrName>style.visibility</p:attrName>
                                        </p:attrNameLst>
                                      </p:cBhvr>
                                      <p:to>
                                        <p:strVal val="visible"/>
                                      </p:to>
                                    </p:set>
                                  </p:childTnLst>
                                </p:cTn>
                              </p:par>
                              <p:par>
                                <p:cTn id="1050" presetID="1" presetClass="exit" presetSubtype="0" fill="hold" nodeType="withEffect">
                                  <p:stCondLst>
                                    <p:cond delay="0"/>
                                  </p:stCondLst>
                                  <p:childTnLst>
                                    <p:set>
                                      <p:cBhvr>
                                        <p:cTn id="1051" dur="1" fill="hold">
                                          <p:stCondLst>
                                            <p:cond delay="0"/>
                                          </p:stCondLst>
                                        </p:cTn>
                                        <p:tgtEl>
                                          <p:spTgt spid="316"/>
                                        </p:tgtEl>
                                        <p:attrNameLst>
                                          <p:attrName>style.visibility</p:attrName>
                                        </p:attrNameLst>
                                      </p:cBhvr>
                                      <p:to>
                                        <p:strVal val="hidden"/>
                                      </p:to>
                                    </p:set>
                                  </p:childTnLst>
                                </p:cTn>
                              </p:par>
                            </p:childTnLst>
                          </p:cTn>
                        </p:par>
                      </p:childTnLst>
                    </p:cTn>
                  </p:par>
                </p:childTnLst>
              </p:cTn>
              <p:nextCondLst>
                <p:cond evt="onClick" delay="0">
                  <p:tgtEl>
                    <p:spTgt spid="316"/>
                  </p:tgtEl>
                </p:cond>
              </p:nextCondLst>
            </p:seq>
            <p:seq concurrent="1" nextAc="seek">
              <p:cTn id="1052" restart="whenNotActive" fill="hold" evtFilter="cancelBubble" nodeType="interactiveSeq">
                <p:stCondLst>
                  <p:cond evt="onClick" delay="0">
                    <p:tgtEl>
                      <p:spTgt spid="335"/>
                    </p:tgtEl>
                  </p:cond>
                </p:stCondLst>
                <p:endSync evt="end" delay="0">
                  <p:rtn val="all"/>
                </p:endSync>
                <p:childTnLst>
                  <p:par>
                    <p:cTn id="1053" fill="hold">
                      <p:stCondLst>
                        <p:cond delay="0"/>
                      </p:stCondLst>
                      <p:childTnLst>
                        <p:par>
                          <p:cTn id="1054" fill="hold">
                            <p:stCondLst>
                              <p:cond delay="0"/>
                            </p:stCondLst>
                            <p:childTnLst>
                              <p:par>
                                <p:cTn id="1055" presetID="1" presetClass="entr" presetSubtype="0" fill="hold" nodeType="withEffect">
                                  <p:stCondLst>
                                    <p:cond delay="0"/>
                                  </p:stCondLst>
                                  <p:childTnLst>
                                    <p:set>
                                      <p:cBhvr>
                                        <p:cTn id="1056" dur="1" fill="hold">
                                          <p:stCondLst>
                                            <p:cond delay="0"/>
                                          </p:stCondLst>
                                        </p:cTn>
                                        <p:tgtEl>
                                          <p:spTgt spid="334"/>
                                        </p:tgtEl>
                                        <p:attrNameLst>
                                          <p:attrName>style.visibility</p:attrName>
                                        </p:attrNameLst>
                                      </p:cBhvr>
                                      <p:to>
                                        <p:strVal val="visible"/>
                                      </p:to>
                                    </p:set>
                                  </p:childTnLst>
                                </p:cTn>
                              </p:par>
                              <p:par>
                                <p:cTn id="1057" presetID="1" presetClass="exit" presetSubtype="0" fill="hold" nodeType="withEffect">
                                  <p:stCondLst>
                                    <p:cond delay="0"/>
                                  </p:stCondLst>
                                  <p:childTnLst>
                                    <p:set>
                                      <p:cBhvr>
                                        <p:cTn id="1058" dur="1" fill="hold">
                                          <p:stCondLst>
                                            <p:cond delay="0"/>
                                          </p:stCondLst>
                                        </p:cTn>
                                        <p:tgtEl>
                                          <p:spTgt spid="335"/>
                                        </p:tgtEl>
                                        <p:attrNameLst>
                                          <p:attrName>style.visibility</p:attrName>
                                        </p:attrNameLst>
                                      </p:cBhvr>
                                      <p:to>
                                        <p:strVal val="hidden"/>
                                      </p:to>
                                    </p:set>
                                  </p:childTnLst>
                                </p:cTn>
                              </p:par>
                            </p:childTnLst>
                          </p:cTn>
                        </p:par>
                      </p:childTnLst>
                    </p:cTn>
                  </p:par>
                </p:childTnLst>
              </p:cTn>
              <p:nextCondLst>
                <p:cond evt="onClick" delay="0">
                  <p:tgtEl>
                    <p:spTgt spid="335"/>
                  </p:tgtEl>
                </p:cond>
              </p:nextCondLst>
            </p:seq>
            <p:seq concurrent="1" nextAc="seek">
              <p:cTn id="1059" restart="whenNotActive" fill="hold" evtFilter="cancelBubble" nodeType="interactiveSeq">
                <p:stCondLst>
                  <p:cond evt="onClick" delay="0">
                    <p:tgtEl>
                      <p:spTgt spid="334"/>
                    </p:tgtEl>
                  </p:cond>
                </p:stCondLst>
                <p:endSync evt="end" delay="0">
                  <p:rtn val="all"/>
                </p:endSync>
                <p:childTnLst>
                  <p:par>
                    <p:cTn id="1060" fill="hold">
                      <p:stCondLst>
                        <p:cond delay="0"/>
                      </p:stCondLst>
                      <p:childTnLst>
                        <p:par>
                          <p:cTn id="1061" fill="hold">
                            <p:stCondLst>
                              <p:cond delay="0"/>
                            </p:stCondLst>
                            <p:childTnLst>
                              <p:par>
                                <p:cTn id="1062" presetID="1" presetClass="entr" presetSubtype="0" fill="hold" nodeType="withEffect">
                                  <p:stCondLst>
                                    <p:cond delay="0"/>
                                  </p:stCondLst>
                                  <p:childTnLst>
                                    <p:set>
                                      <p:cBhvr>
                                        <p:cTn id="1063" dur="1" fill="hold">
                                          <p:stCondLst>
                                            <p:cond delay="0"/>
                                          </p:stCondLst>
                                        </p:cTn>
                                        <p:tgtEl>
                                          <p:spTgt spid="333"/>
                                        </p:tgtEl>
                                        <p:attrNameLst>
                                          <p:attrName>style.visibility</p:attrName>
                                        </p:attrNameLst>
                                      </p:cBhvr>
                                      <p:to>
                                        <p:strVal val="visible"/>
                                      </p:to>
                                    </p:set>
                                  </p:childTnLst>
                                </p:cTn>
                              </p:par>
                              <p:par>
                                <p:cTn id="1064" presetID="1" presetClass="exit" presetSubtype="0" fill="hold" nodeType="withEffect">
                                  <p:stCondLst>
                                    <p:cond delay="0"/>
                                  </p:stCondLst>
                                  <p:childTnLst>
                                    <p:set>
                                      <p:cBhvr>
                                        <p:cTn id="1065" dur="1" fill="hold">
                                          <p:stCondLst>
                                            <p:cond delay="0"/>
                                          </p:stCondLst>
                                        </p:cTn>
                                        <p:tgtEl>
                                          <p:spTgt spid="334"/>
                                        </p:tgtEl>
                                        <p:attrNameLst>
                                          <p:attrName>style.visibility</p:attrName>
                                        </p:attrNameLst>
                                      </p:cBhvr>
                                      <p:to>
                                        <p:strVal val="hidden"/>
                                      </p:to>
                                    </p:set>
                                  </p:childTnLst>
                                </p:cTn>
                              </p:par>
                            </p:childTnLst>
                          </p:cTn>
                        </p:par>
                      </p:childTnLst>
                    </p:cTn>
                  </p:par>
                </p:childTnLst>
              </p:cTn>
              <p:nextCondLst>
                <p:cond evt="onClick" delay="0">
                  <p:tgtEl>
                    <p:spTgt spid="334"/>
                  </p:tgtEl>
                </p:cond>
              </p:nextCondLst>
            </p:seq>
            <p:seq concurrent="1" nextAc="seek">
              <p:cTn id="1066" restart="whenNotActive" fill="hold" evtFilter="cancelBubble" nodeType="interactiveSeq">
                <p:stCondLst>
                  <p:cond evt="onClick" delay="0">
                    <p:tgtEl>
                      <p:spTgt spid="333"/>
                    </p:tgtEl>
                  </p:cond>
                </p:stCondLst>
                <p:endSync evt="end" delay="0">
                  <p:rtn val="all"/>
                </p:endSync>
                <p:childTnLst>
                  <p:par>
                    <p:cTn id="1067" fill="hold">
                      <p:stCondLst>
                        <p:cond delay="0"/>
                      </p:stCondLst>
                      <p:childTnLst>
                        <p:par>
                          <p:cTn id="1068" fill="hold">
                            <p:stCondLst>
                              <p:cond delay="0"/>
                            </p:stCondLst>
                            <p:childTnLst>
                              <p:par>
                                <p:cTn id="1069" presetID="1" presetClass="entr" presetSubtype="0" fill="hold" nodeType="withEffect">
                                  <p:stCondLst>
                                    <p:cond delay="0"/>
                                  </p:stCondLst>
                                  <p:childTnLst>
                                    <p:set>
                                      <p:cBhvr>
                                        <p:cTn id="1070" dur="1" fill="hold">
                                          <p:stCondLst>
                                            <p:cond delay="0"/>
                                          </p:stCondLst>
                                        </p:cTn>
                                        <p:tgtEl>
                                          <p:spTgt spid="332"/>
                                        </p:tgtEl>
                                        <p:attrNameLst>
                                          <p:attrName>style.visibility</p:attrName>
                                        </p:attrNameLst>
                                      </p:cBhvr>
                                      <p:to>
                                        <p:strVal val="visible"/>
                                      </p:to>
                                    </p:set>
                                  </p:childTnLst>
                                </p:cTn>
                              </p:par>
                              <p:par>
                                <p:cTn id="1071" presetID="1" presetClass="exit" presetSubtype="0" fill="hold" nodeType="withEffect">
                                  <p:stCondLst>
                                    <p:cond delay="0"/>
                                  </p:stCondLst>
                                  <p:childTnLst>
                                    <p:set>
                                      <p:cBhvr>
                                        <p:cTn id="1072" dur="1" fill="hold">
                                          <p:stCondLst>
                                            <p:cond delay="0"/>
                                          </p:stCondLst>
                                        </p:cTn>
                                        <p:tgtEl>
                                          <p:spTgt spid="333"/>
                                        </p:tgtEl>
                                        <p:attrNameLst>
                                          <p:attrName>style.visibility</p:attrName>
                                        </p:attrNameLst>
                                      </p:cBhvr>
                                      <p:to>
                                        <p:strVal val="hidden"/>
                                      </p:to>
                                    </p:set>
                                  </p:childTnLst>
                                </p:cTn>
                              </p:par>
                            </p:childTnLst>
                          </p:cTn>
                        </p:par>
                      </p:childTnLst>
                    </p:cTn>
                  </p:par>
                </p:childTnLst>
              </p:cTn>
              <p:nextCondLst>
                <p:cond evt="onClick" delay="0">
                  <p:tgtEl>
                    <p:spTgt spid="333"/>
                  </p:tgtEl>
                </p:cond>
              </p:nextCondLst>
            </p:seq>
            <p:seq concurrent="1" nextAc="seek">
              <p:cTn id="1073" restart="whenNotActive" fill="hold" evtFilter="cancelBubble" nodeType="interactiveSeq">
                <p:stCondLst>
                  <p:cond evt="onClick" delay="0">
                    <p:tgtEl>
                      <p:spTgt spid="332"/>
                    </p:tgtEl>
                  </p:cond>
                </p:stCondLst>
                <p:endSync evt="end" delay="0">
                  <p:rtn val="all"/>
                </p:endSync>
                <p:childTnLst>
                  <p:par>
                    <p:cTn id="1074" fill="hold">
                      <p:stCondLst>
                        <p:cond delay="0"/>
                      </p:stCondLst>
                      <p:childTnLst>
                        <p:par>
                          <p:cTn id="1075" fill="hold">
                            <p:stCondLst>
                              <p:cond delay="0"/>
                            </p:stCondLst>
                            <p:childTnLst>
                              <p:par>
                                <p:cTn id="1076" presetID="1" presetClass="entr" presetSubtype="0" fill="hold" nodeType="withEffect">
                                  <p:stCondLst>
                                    <p:cond delay="0"/>
                                  </p:stCondLst>
                                  <p:childTnLst>
                                    <p:set>
                                      <p:cBhvr>
                                        <p:cTn id="1077" dur="1" fill="hold">
                                          <p:stCondLst>
                                            <p:cond delay="0"/>
                                          </p:stCondLst>
                                        </p:cTn>
                                        <p:tgtEl>
                                          <p:spTgt spid="331"/>
                                        </p:tgtEl>
                                        <p:attrNameLst>
                                          <p:attrName>style.visibility</p:attrName>
                                        </p:attrNameLst>
                                      </p:cBhvr>
                                      <p:to>
                                        <p:strVal val="visible"/>
                                      </p:to>
                                    </p:set>
                                  </p:childTnLst>
                                </p:cTn>
                              </p:par>
                              <p:par>
                                <p:cTn id="1078" presetID="1" presetClass="exit" presetSubtype="0" fill="hold" nodeType="withEffect">
                                  <p:stCondLst>
                                    <p:cond delay="0"/>
                                  </p:stCondLst>
                                  <p:childTnLst>
                                    <p:set>
                                      <p:cBhvr>
                                        <p:cTn id="1079" dur="1" fill="hold">
                                          <p:stCondLst>
                                            <p:cond delay="0"/>
                                          </p:stCondLst>
                                        </p:cTn>
                                        <p:tgtEl>
                                          <p:spTgt spid="332"/>
                                        </p:tgtEl>
                                        <p:attrNameLst>
                                          <p:attrName>style.visibility</p:attrName>
                                        </p:attrNameLst>
                                      </p:cBhvr>
                                      <p:to>
                                        <p:strVal val="hidden"/>
                                      </p:to>
                                    </p:set>
                                  </p:childTnLst>
                                </p:cTn>
                              </p:par>
                            </p:childTnLst>
                          </p:cTn>
                        </p:par>
                      </p:childTnLst>
                    </p:cTn>
                  </p:par>
                </p:childTnLst>
              </p:cTn>
              <p:nextCondLst>
                <p:cond evt="onClick" delay="0">
                  <p:tgtEl>
                    <p:spTgt spid="332"/>
                  </p:tgtEl>
                </p:cond>
              </p:nextCondLst>
            </p:seq>
            <p:seq concurrent="1" nextAc="seek">
              <p:cTn id="1080" restart="whenNotActive" fill="hold" evtFilter="cancelBubble" nodeType="interactiveSeq">
                <p:stCondLst>
                  <p:cond evt="onClick" delay="0">
                    <p:tgtEl>
                      <p:spTgt spid="331"/>
                    </p:tgtEl>
                  </p:cond>
                </p:stCondLst>
                <p:endSync evt="end" delay="0">
                  <p:rtn val="all"/>
                </p:endSync>
                <p:childTnLst>
                  <p:par>
                    <p:cTn id="1081" fill="hold">
                      <p:stCondLst>
                        <p:cond delay="0"/>
                      </p:stCondLst>
                      <p:childTnLst>
                        <p:par>
                          <p:cTn id="1082" fill="hold">
                            <p:stCondLst>
                              <p:cond delay="0"/>
                            </p:stCondLst>
                            <p:childTnLst>
                              <p:par>
                                <p:cTn id="1083" presetID="1" presetClass="entr" presetSubtype="0" fill="hold" nodeType="withEffect">
                                  <p:stCondLst>
                                    <p:cond delay="0"/>
                                  </p:stCondLst>
                                  <p:childTnLst>
                                    <p:set>
                                      <p:cBhvr>
                                        <p:cTn id="1084" dur="1" fill="hold">
                                          <p:stCondLst>
                                            <p:cond delay="0"/>
                                          </p:stCondLst>
                                        </p:cTn>
                                        <p:tgtEl>
                                          <p:spTgt spid="330"/>
                                        </p:tgtEl>
                                        <p:attrNameLst>
                                          <p:attrName>style.visibility</p:attrName>
                                        </p:attrNameLst>
                                      </p:cBhvr>
                                      <p:to>
                                        <p:strVal val="visible"/>
                                      </p:to>
                                    </p:set>
                                  </p:childTnLst>
                                </p:cTn>
                              </p:par>
                              <p:par>
                                <p:cTn id="1085" presetID="1" presetClass="exit" presetSubtype="0" fill="hold" nodeType="withEffect">
                                  <p:stCondLst>
                                    <p:cond delay="0"/>
                                  </p:stCondLst>
                                  <p:childTnLst>
                                    <p:set>
                                      <p:cBhvr>
                                        <p:cTn id="1086" dur="1" fill="hold">
                                          <p:stCondLst>
                                            <p:cond delay="0"/>
                                          </p:stCondLst>
                                        </p:cTn>
                                        <p:tgtEl>
                                          <p:spTgt spid="331"/>
                                        </p:tgtEl>
                                        <p:attrNameLst>
                                          <p:attrName>style.visibility</p:attrName>
                                        </p:attrNameLst>
                                      </p:cBhvr>
                                      <p:to>
                                        <p:strVal val="hidden"/>
                                      </p:to>
                                    </p:set>
                                  </p:childTnLst>
                                </p:cTn>
                              </p:par>
                            </p:childTnLst>
                          </p:cTn>
                        </p:par>
                      </p:childTnLst>
                    </p:cTn>
                  </p:par>
                </p:childTnLst>
              </p:cTn>
              <p:nextCondLst>
                <p:cond evt="onClick" delay="0">
                  <p:tgtEl>
                    <p:spTgt spid="331"/>
                  </p:tgtEl>
                </p:cond>
              </p:nextCondLst>
            </p:seq>
            <p:seq concurrent="1" nextAc="seek">
              <p:cTn id="1087" restart="whenNotActive" fill="hold" evtFilter="cancelBubble" nodeType="interactiveSeq">
                <p:stCondLst>
                  <p:cond evt="onClick" delay="0">
                    <p:tgtEl>
                      <p:spTgt spid="330"/>
                    </p:tgtEl>
                  </p:cond>
                </p:stCondLst>
                <p:endSync evt="end" delay="0">
                  <p:rtn val="all"/>
                </p:endSync>
                <p:childTnLst>
                  <p:par>
                    <p:cTn id="1088" fill="hold">
                      <p:stCondLst>
                        <p:cond delay="0"/>
                      </p:stCondLst>
                      <p:childTnLst>
                        <p:par>
                          <p:cTn id="1089" fill="hold">
                            <p:stCondLst>
                              <p:cond delay="0"/>
                            </p:stCondLst>
                            <p:childTnLst>
                              <p:par>
                                <p:cTn id="1090" presetID="1" presetClass="entr" presetSubtype="0" fill="hold" nodeType="withEffect">
                                  <p:stCondLst>
                                    <p:cond delay="0"/>
                                  </p:stCondLst>
                                  <p:childTnLst>
                                    <p:set>
                                      <p:cBhvr>
                                        <p:cTn id="1091" dur="1" fill="hold">
                                          <p:stCondLst>
                                            <p:cond delay="0"/>
                                          </p:stCondLst>
                                        </p:cTn>
                                        <p:tgtEl>
                                          <p:spTgt spid="329"/>
                                        </p:tgtEl>
                                        <p:attrNameLst>
                                          <p:attrName>style.visibility</p:attrName>
                                        </p:attrNameLst>
                                      </p:cBhvr>
                                      <p:to>
                                        <p:strVal val="visible"/>
                                      </p:to>
                                    </p:set>
                                  </p:childTnLst>
                                </p:cTn>
                              </p:par>
                              <p:par>
                                <p:cTn id="1092" presetID="1" presetClass="exit" presetSubtype="0" fill="hold" nodeType="withEffect">
                                  <p:stCondLst>
                                    <p:cond delay="0"/>
                                  </p:stCondLst>
                                  <p:childTnLst>
                                    <p:set>
                                      <p:cBhvr>
                                        <p:cTn id="1093" dur="1" fill="hold">
                                          <p:stCondLst>
                                            <p:cond delay="0"/>
                                          </p:stCondLst>
                                        </p:cTn>
                                        <p:tgtEl>
                                          <p:spTgt spid="330"/>
                                        </p:tgtEl>
                                        <p:attrNameLst>
                                          <p:attrName>style.visibility</p:attrName>
                                        </p:attrNameLst>
                                      </p:cBhvr>
                                      <p:to>
                                        <p:strVal val="hidden"/>
                                      </p:to>
                                    </p:set>
                                  </p:childTnLst>
                                </p:cTn>
                              </p:par>
                            </p:childTnLst>
                          </p:cTn>
                        </p:par>
                      </p:childTnLst>
                    </p:cTn>
                  </p:par>
                </p:childTnLst>
              </p:cTn>
              <p:nextCondLst>
                <p:cond evt="onClick" delay="0">
                  <p:tgtEl>
                    <p:spTgt spid="330"/>
                  </p:tgtEl>
                </p:cond>
              </p:nextCondLst>
            </p:seq>
            <p:seq concurrent="1" nextAc="seek">
              <p:cTn id="1094" restart="whenNotActive" fill="hold" evtFilter="cancelBubble" nodeType="interactiveSeq">
                <p:stCondLst>
                  <p:cond evt="onClick" delay="0">
                    <p:tgtEl>
                      <p:spTgt spid="329"/>
                    </p:tgtEl>
                  </p:cond>
                </p:stCondLst>
                <p:endSync evt="end" delay="0">
                  <p:rtn val="all"/>
                </p:endSync>
                <p:childTnLst>
                  <p:par>
                    <p:cTn id="1095" fill="hold">
                      <p:stCondLst>
                        <p:cond delay="0"/>
                      </p:stCondLst>
                      <p:childTnLst>
                        <p:par>
                          <p:cTn id="1096" fill="hold">
                            <p:stCondLst>
                              <p:cond delay="0"/>
                            </p:stCondLst>
                            <p:childTnLst>
                              <p:par>
                                <p:cTn id="1097" presetID="1" presetClass="entr" presetSubtype="0" fill="hold" nodeType="withEffect">
                                  <p:stCondLst>
                                    <p:cond delay="0"/>
                                  </p:stCondLst>
                                  <p:childTnLst>
                                    <p:set>
                                      <p:cBhvr>
                                        <p:cTn id="1098" dur="1" fill="hold">
                                          <p:stCondLst>
                                            <p:cond delay="0"/>
                                          </p:stCondLst>
                                        </p:cTn>
                                        <p:tgtEl>
                                          <p:spTgt spid="328"/>
                                        </p:tgtEl>
                                        <p:attrNameLst>
                                          <p:attrName>style.visibility</p:attrName>
                                        </p:attrNameLst>
                                      </p:cBhvr>
                                      <p:to>
                                        <p:strVal val="visible"/>
                                      </p:to>
                                    </p:set>
                                  </p:childTnLst>
                                </p:cTn>
                              </p:par>
                              <p:par>
                                <p:cTn id="1099" presetID="1" presetClass="exit" presetSubtype="0" fill="hold" nodeType="withEffect">
                                  <p:stCondLst>
                                    <p:cond delay="0"/>
                                  </p:stCondLst>
                                  <p:childTnLst>
                                    <p:set>
                                      <p:cBhvr>
                                        <p:cTn id="1100" dur="1" fill="hold">
                                          <p:stCondLst>
                                            <p:cond delay="0"/>
                                          </p:stCondLst>
                                        </p:cTn>
                                        <p:tgtEl>
                                          <p:spTgt spid="329"/>
                                        </p:tgtEl>
                                        <p:attrNameLst>
                                          <p:attrName>style.visibility</p:attrName>
                                        </p:attrNameLst>
                                      </p:cBhvr>
                                      <p:to>
                                        <p:strVal val="hidden"/>
                                      </p:to>
                                    </p:set>
                                  </p:childTnLst>
                                </p:cTn>
                              </p:par>
                            </p:childTnLst>
                          </p:cTn>
                        </p:par>
                      </p:childTnLst>
                    </p:cTn>
                  </p:par>
                </p:childTnLst>
              </p:cTn>
              <p:nextCondLst>
                <p:cond evt="onClick" delay="0">
                  <p:tgtEl>
                    <p:spTgt spid="329"/>
                  </p:tgtEl>
                </p:cond>
              </p:nextCondLst>
            </p:seq>
            <p:seq concurrent="1" nextAc="seek">
              <p:cTn id="1101" restart="whenNotActive" fill="hold" evtFilter="cancelBubble" nodeType="interactiveSeq">
                <p:stCondLst>
                  <p:cond evt="onClick" delay="0">
                    <p:tgtEl>
                      <p:spTgt spid="328"/>
                    </p:tgtEl>
                  </p:cond>
                </p:stCondLst>
                <p:endSync evt="end" delay="0">
                  <p:rtn val="all"/>
                </p:endSync>
                <p:childTnLst>
                  <p:par>
                    <p:cTn id="1102" fill="hold">
                      <p:stCondLst>
                        <p:cond delay="0"/>
                      </p:stCondLst>
                      <p:childTnLst>
                        <p:par>
                          <p:cTn id="1103" fill="hold">
                            <p:stCondLst>
                              <p:cond delay="0"/>
                            </p:stCondLst>
                            <p:childTnLst>
                              <p:par>
                                <p:cTn id="1104" presetID="1" presetClass="entr" presetSubtype="0" fill="hold" nodeType="withEffect">
                                  <p:stCondLst>
                                    <p:cond delay="0"/>
                                  </p:stCondLst>
                                  <p:childTnLst>
                                    <p:set>
                                      <p:cBhvr>
                                        <p:cTn id="1105" dur="1" fill="hold">
                                          <p:stCondLst>
                                            <p:cond delay="0"/>
                                          </p:stCondLst>
                                        </p:cTn>
                                        <p:tgtEl>
                                          <p:spTgt spid="327"/>
                                        </p:tgtEl>
                                        <p:attrNameLst>
                                          <p:attrName>style.visibility</p:attrName>
                                        </p:attrNameLst>
                                      </p:cBhvr>
                                      <p:to>
                                        <p:strVal val="visible"/>
                                      </p:to>
                                    </p:set>
                                  </p:childTnLst>
                                </p:cTn>
                              </p:par>
                              <p:par>
                                <p:cTn id="1106" presetID="1" presetClass="exit" presetSubtype="0" fill="hold" nodeType="withEffect">
                                  <p:stCondLst>
                                    <p:cond delay="0"/>
                                  </p:stCondLst>
                                  <p:childTnLst>
                                    <p:set>
                                      <p:cBhvr>
                                        <p:cTn id="1107" dur="1" fill="hold">
                                          <p:stCondLst>
                                            <p:cond delay="0"/>
                                          </p:stCondLst>
                                        </p:cTn>
                                        <p:tgtEl>
                                          <p:spTgt spid="328"/>
                                        </p:tgtEl>
                                        <p:attrNameLst>
                                          <p:attrName>style.visibility</p:attrName>
                                        </p:attrNameLst>
                                      </p:cBhvr>
                                      <p:to>
                                        <p:strVal val="hidden"/>
                                      </p:to>
                                    </p:set>
                                  </p:childTnLst>
                                </p:cTn>
                              </p:par>
                            </p:childTnLst>
                          </p:cTn>
                        </p:par>
                      </p:childTnLst>
                    </p:cTn>
                  </p:par>
                </p:childTnLst>
              </p:cTn>
              <p:nextCondLst>
                <p:cond evt="onClick" delay="0">
                  <p:tgtEl>
                    <p:spTgt spid="328"/>
                  </p:tgtEl>
                </p:cond>
              </p:nextCondLst>
            </p:seq>
            <p:seq concurrent="1" nextAc="seek">
              <p:cTn id="1108" restart="whenNotActive" fill="hold" evtFilter="cancelBubble" nodeType="interactiveSeq">
                <p:stCondLst>
                  <p:cond evt="onClick" delay="0">
                    <p:tgtEl>
                      <p:spTgt spid="327"/>
                    </p:tgtEl>
                  </p:cond>
                </p:stCondLst>
                <p:endSync evt="end" delay="0">
                  <p:rtn val="all"/>
                </p:endSync>
                <p:childTnLst>
                  <p:par>
                    <p:cTn id="1109" fill="hold">
                      <p:stCondLst>
                        <p:cond delay="0"/>
                      </p:stCondLst>
                      <p:childTnLst>
                        <p:par>
                          <p:cTn id="1110" fill="hold">
                            <p:stCondLst>
                              <p:cond delay="0"/>
                            </p:stCondLst>
                            <p:childTnLst>
                              <p:par>
                                <p:cTn id="1111" presetID="1" presetClass="entr" presetSubtype="0" fill="hold" nodeType="withEffect">
                                  <p:stCondLst>
                                    <p:cond delay="0"/>
                                  </p:stCondLst>
                                  <p:childTnLst>
                                    <p:set>
                                      <p:cBhvr>
                                        <p:cTn id="1112" dur="1" fill="hold">
                                          <p:stCondLst>
                                            <p:cond delay="0"/>
                                          </p:stCondLst>
                                        </p:cTn>
                                        <p:tgtEl>
                                          <p:spTgt spid="326"/>
                                        </p:tgtEl>
                                        <p:attrNameLst>
                                          <p:attrName>style.visibility</p:attrName>
                                        </p:attrNameLst>
                                      </p:cBhvr>
                                      <p:to>
                                        <p:strVal val="visible"/>
                                      </p:to>
                                    </p:set>
                                  </p:childTnLst>
                                </p:cTn>
                              </p:par>
                              <p:par>
                                <p:cTn id="1113" presetID="1" presetClass="exit" presetSubtype="0" fill="hold" nodeType="withEffect">
                                  <p:stCondLst>
                                    <p:cond delay="0"/>
                                  </p:stCondLst>
                                  <p:childTnLst>
                                    <p:set>
                                      <p:cBhvr>
                                        <p:cTn id="1114" dur="1" fill="hold">
                                          <p:stCondLst>
                                            <p:cond delay="0"/>
                                          </p:stCondLst>
                                        </p:cTn>
                                        <p:tgtEl>
                                          <p:spTgt spid="327"/>
                                        </p:tgtEl>
                                        <p:attrNameLst>
                                          <p:attrName>style.visibility</p:attrName>
                                        </p:attrNameLst>
                                      </p:cBhvr>
                                      <p:to>
                                        <p:strVal val="hidden"/>
                                      </p:to>
                                    </p:set>
                                  </p:childTnLst>
                                </p:cTn>
                              </p:par>
                            </p:childTnLst>
                          </p:cTn>
                        </p:par>
                      </p:childTnLst>
                    </p:cTn>
                  </p:par>
                </p:childTnLst>
              </p:cTn>
              <p:nextCondLst>
                <p:cond evt="onClick" delay="0">
                  <p:tgtEl>
                    <p:spTgt spid="327"/>
                  </p:tgtEl>
                </p:cond>
              </p:nextCondLst>
            </p:seq>
            <p:seq concurrent="1" nextAc="seek">
              <p:cTn id="1115" restart="whenNotActive" fill="hold" evtFilter="cancelBubble" nodeType="interactiveSeq">
                <p:stCondLst>
                  <p:cond evt="onClick" delay="0">
                    <p:tgtEl>
                      <p:spTgt spid="326"/>
                    </p:tgtEl>
                  </p:cond>
                </p:stCondLst>
                <p:endSync evt="end" delay="0">
                  <p:rtn val="all"/>
                </p:endSync>
                <p:childTnLst>
                  <p:par>
                    <p:cTn id="1116" fill="hold">
                      <p:stCondLst>
                        <p:cond delay="0"/>
                      </p:stCondLst>
                      <p:childTnLst>
                        <p:par>
                          <p:cTn id="1117" fill="hold">
                            <p:stCondLst>
                              <p:cond delay="0"/>
                            </p:stCondLst>
                            <p:childTnLst>
                              <p:par>
                                <p:cTn id="1118" presetID="1" presetClass="entr" presetSubtype="0" fill="hold" nodeType="withEffect">
                                  <p:stCondLst>
                                    <p:cond delay="0"/>
                                  </p:stCondLst>
                                  <p:childTnLst>
                                    <p:set>
                                      <p:cBhvr>
                                        <p:cTn id="1119" dur="1" fill="hold">
                                          <p:stCondLst>
                                            <p:cond delay="0"/>
                                          </p:stCondLst>
                                        </p:cTn>
                                        <p:tgtEl>
                                          <p:spTgt spid="335"/>
                                        </p:tgtEl>
                                        <p:attrNameLst>
                                          <p:attrName>style.visibility</p:attrName>
                                        </p:attrNameLst>
                                      </p:cBhvr>
                                      <p:to>
                                        <p:strVal val="visible"/>
                                      </p:to>
                                    </p:set>
                                  </p:childTnLst>
                                </p:cTn>
                              </p:par>
                              <p:par>
                                <p:cTn id="1120" presetID="1" presetClass="exit" presetSubtype="0" fill="hold" nodeType="withEffect">
                                  <p:stCondLst>
                                    <p:cond delay="0"/>
                                  </p:stCondLst>
                                  <p:childTnLst>
                                    <p:set>
                                      <p:cBhvr>
                                        <p:cTn id="1121" dur="1" fill="hold">
                                          <p:stCondLst>
                                            <p:cond delay="0"/>
                                          </p:stCondLst>
                                        </p:cTn>
                                        <p:tgtEl>
                                          <p:spTgt spid="326"/>
                                        </p:tgtEl>
                                        <p:attrNameLst>
                                          <p:attrName>style.visibility</p:attrName>
                                        </p:attrNameLst>
                                      </p:cBhvr>
                                      <p:to>
                                        <p:strVal val="hidden"/>
                                      </p:to>
                                    </p:set>
                                  </p:childTnLst>
                                </p:cTn>
                              </p:par>
                            </p:childTnLst>
                          </p:cTn>
                        </p:par>
                      </p:childTnLst>
                    </p:cTn>
                  </p:par>
                </p:childTnLst>
              </p:cTn>
              <p:nextCondLst>
                <p:cond evt="onClick" delay="0">
                  <p:tgtEl>
                    <p:spTgt spid="326"/>
                  </p:tgtEl>
                </p:cond>
              </p:nextCondLst>
            </p:seq>
            <p:seq concurrent="1" nextAc="seek">
              <p:cTn id="1122" restart="whenNotActive" fill="hold" evtFilter="cancelBubble" nodeType="interactiveSeq">
                <p:stCondLst>
                  <p:cond evt="onClick" delay="0">
                    <p:tgtEl>
                      <p:spTgt spid="345"/>
                    </p:tgtEl>
                  </p:cond>
                </p:stCondLst>
                <p:endSync evt="end" delay="0">
                  <p:rtn val="all"/>
                </p:endSync>
                <p:childTnLst>
                  <p:par>
                    <p:cTn id="1123" fill="hold">
                      <p:stCondLst>
                        <p:cond delay="0"/>
                      </p:stCondLst>
                      <p:childTnLst>
                        <p:par>
                          <p:cTn id="1124" fill="hold">
                            <p:stCondLst>
                              <p:cond delay="0"/>
                            </p:stCondLst>
                            <p:childTnLst>
                              <p:par>
                                <p:cTn id="1125" presetID="1" presetClass="entr" presetSubtype="0" fill="hold" nodeType="withEffect">
                                  <p:stCondLst>
                                    <p:cond delay="0"/>
                                  </p:stCondLst>
                                  <p:childTnLst>
                                    <p:set>
                                      <p:cBhvr>
                                        <p:cTn id="1126" dur="1" fill="hold">
                                          <p:stCondLst>
                                            <p:cond delay="0"/>
                                          </p:stCondLst>
                                        </p:cTn>
                                        <p:tgtEl>
                                          <p:spTgt spid="344"/>
                                        </p:tgtEl>
                                        <p:attrNameLst>
                                          <p:attrName>style.visibility</p:attrName>
                                        </p:attrNameLst>
                                      </p:cBhvr>
                                      <p:to>
                                        <p:strVal val="visible"/>
                                      </p:to>
                                    </p:set>
                                  </p:childTnLst>
                                </p:cTn>
                              </p:par>
                              <p:par>
                                <p:cTn id="1127" presetID="1" presetClass="exit" presetSubtype="0" fill="hold" nodeType="withEffect">
                                  <p:stCondLst>
                                    <p:cond delay="0"/>
                                  </p:stCondLst>
                                  <p:childTnLst>
                                    <p:set>
                                      <p:cBhvr>
                                        <p:cTn id="1128" dur="1" fill="hold">
                                          <p:stCondLst>
                                            <p:cond delay="0"/>
                                          </p:stCondLst>
                                        </p:cTn>
                                        <p:tgtEl>
                                          <p:spTgt spid="345"/>
                                        </p:tgtEl>
                                        <p:attrNameLst>
                                          <p:attrName>style.visibility</p:attrName>
                                        </p:attrNameLst>
                                      </p:cBhvr>
                                      <p:to>
                                        <p:strVal val="hidden"/>
                                      </p:to>
                                    </p:set>
                                  </p:childTnLst>
                                </p:cTn>
                              </p:par>
                            </p:childTnLst>
                          </p:cTn>
                        </p:par>
                      </p:childTnLst>
                    </p:cTn>
                  </p:par>
                </p:childTnLst>
              </p:cTn>
              <p:nextCondLst>
                <p:cond evt="onClick" delay="0">
                  <p:tgtEl>
                    <p:spTgt spid="345"/>
                  </p:tgtEl>
                </p:cond>
              </p:nextCondLst>
            </p:seq>
            <p:seq concurrent="1" nextAc="seek">
              <p:cTn id="1129" restart="whenNotActive" fill="hold" evtFilter="cancelBubble" nodeType="interactiveSeq">
                <p:stCondLst>
                  <p:cond evt="onClick" delay="0">
                    <p:tgtEl>
                      <p:spTgt spid="344"/>
                    </p:tgtEl>
                  </p:cond>
                </p:stCondLst>
                <p:endSync evt="end" delay="0">
                  <p:rtn val="all"/>
                </p:endSync>
                <p:childTnLst>
                  <p:par>
                    <p:cTn id="1130" fill="hold">
                      <p:stCondLst>
                        <p:cond delay="0"/>
                      </p:stCondLst>
                      <p:childTnLst>
                        <p:par>
                          <p:cTn id="1131" fill="hold">
                            <p:stCondLst>
                              <p:cond delay="0"/>
                            </p:stCondLst>
                            <p:childTnLst>
                              <p:par>
                                <p:cTn id="1132" presetID="1" presetClass="entr" presetSubtype="0" fill="hold" nodeType="withEffect">
                                  <p:stCondLst>
                                    <p:cond delay="0"/>
                                  </p:stCondLst>
                                  <p:childTnLst>
                                    <p:set>
                                      <p:cBhvr>
                                        <p:cTn id="1133" dur="1" fill="hold">
                                          <p:stCondLst>
                                            <p:cond delay="0"/>
                                          </p:stCondLst>
                                        </p:cTn>
                                        <p:tgtEl>
                                          <p:spTgt spid="343"/>
                                        </p:tgtEl>
                                        <p:attrNameLst>
                                          <p:attrName>style.visibility</p:attrName>
                                        </p:attrNameLst>
                                      </p:cBhvr>
                                      <p:to>
                                        <p:strVal val="visible"/>
                                      </p:to>
                                    </p:set>
                                  </p:childTnLst>
                                </p:cTn>
                              </p:par>
                              <p:par>
                                <p:cTn id="1134" presetID="1" presetClass="exit" presetSubtype="0" fill="hold" nodeType="withEffect">
                                  <p:stCondLst>
                                    <p:cond delay="0"/>
                                  </p:stCondLst>
                                  <p:childTnLst>
                                    <p:set>
                                      <p:cBhvr>
                                        <p:cTn id="1135" dur="1" fill="hold">
                                          <p:stCondLst>
                                            <p:cond delay="0"/>
                                          </p:stCondLst>
                                        </p:cTn>
                                        <p:tgtEl>
                                          <p:spTgt spid="344"/>
                                        </p:tgtEl>
                                        <p:attrNameLst>
                                          <p:attrName>style.visibility</p:attrName>
                                        </p:attrNameLst>
                                      </p:cBhvr>
                                      <p:to>
                                        <p:strVal val="hidden"/>
                                      </p:to>
                                    </p:set>
                                  </p:childTnLst>
                                </p:cTn>
                              </p:par>
                            </p:childTnLst>
                          </p:cTn>
                        </p:par>
                      </p:childTnLst>
                    </p:cTn>
                  </p:par>
                </p:childTnLst>
              </p:cTn>
              <p:nextCondLst>
                <p:cond evt="onClick" delay="0">
                  <p:tgtEl>
                    <p:spTgt spid="344"/>
                  </p:tgtEl>
                </p:cond>
              </p:nextCondLst>
            </p:seq>
            <p:seq concurrent="1" nextAc="seek">
              <p:cTn id="1136" restart="whenNotActive" fill="hold" evtFilter="cancelBubble" nodeType="interactiveSeq">
                <p:stCondLst>
                  <p:cond evt="onClick" delay="0">
                    <p:tgtEl>
                      <p:spTgt spid="343"/>
                    </p:tgtEl>
                  </p:cond>
                </p:stCondLst>
                <p:endSync evt="end" delay="0">
                  <p:rtn val="all"/>
                </p:endSync>
                <p:childTnLst>
                  <p:par>
                    <p:cTn id="1137" fill="hold">
                      <p:stCondLst>
                        <p:cond delay="0"/>
                      </p:stCondLst>
                      <p:childTnLst>
                        <p:par>
                          <p:cTn id="1138" fill="hold">
                            <p:stCondLst>
                              <p:cond delay="0"/>
                            </p:stCondLst>
                            <p:childTnLst>
                              <p:par>
                                <p:cTn id="1139" presetID="1" presetClass="entr" presetSubtype="0" fill="hold" nodeType="withEffect">
                                  <p:stCondLst>
                                    <p:cond delay="0"/>
                                  </p:stCondLst>
                                  <p:childTnLst>
                                    <p:set>
                                      <p:cBhvr>
                                        <p:cTn id="1140" dur="1" fill="hold">
                                          <p:stCondLst>
                                            <p:cond delay="0"/>
                                          </p:stCondLst>
                                        </p:cTn>
                                        <p:tgtEl>
                                          <p:spTgt spid="342"/>
                                        </p:tgtEl>
                                        <p:attrNameLst>
                                          <p:attrName>style.visibility</p:attrName>
                                        </p:attrNameLst>
                                      </p:cBhvr>
                                      <p:to>
                                        <p:strVal val="visible"/>
                                      </p:to>
                                    </p:set>
                                  </p:childTnLst>
                                </p:cTn>
                              </p:par>
                              <p:par>
                                <p:cTn id="1141" presetID="1" presetClass="exit" presetSubtype="0" fill="hold" nodeType="withEffect">
                                  <p:stCondLst>
                                    <p:cond delay="0"/>
                                  </p:stCondLst>
                                  <p:childTnLst>
                                    <p:set>
                                      <p:cBhvr>
                                        <p:cTn id="1142" dur="1" fill="hold">
                                          <p:stCondLst>
                                            <p:cond delay="0"/>
                                          </p:stCondLst>
                                        </p:cTn>
                                        <p:tgtEl>
                                          <p:spTgt spid="343"/>
                                        </p:tgtEl>
                                        <p:attrNameLst>
                                          <p:attrName>style.visibility</p:attrName>
                                        </p:attrNameLst>
                                      </p:cBhvr>
                                      <p:to>
                                        <p:strVal val="hidden"/>
                                      </p:to>
                                    </p:set>
                                  </p:childTnLst>
                                </p:cTn>
                              </p:par>
                            </p:childTnLst>
                          </p:cTn>
                        </p:par>
                      </p:childTnLst>
                    </p:cTn>
                  </p:par>
                </p:childTnLst>
              </p:cTn>
              <p:nextCondLst>
                <p:cond evt="onClick" delay="0">
                  <p:tgtEl>
                    <p:spTgt spid="343"/>
                  </p:tgtEl>
                </p:cond>
              </p:nextCondLst>
            </p:seq>
            <p:seq concurrent="1" nextAc="seek">
              <p:cTn id="1143" restart="whenNotActive" fill="hold" evtFilter="cancelBubble" nodeType="interactiveSeq">
                <p:stCondLst>
                  <p:cond evt="onClick" delay="0">
                    <p:tgtEl>
                      <p:spTgt spid="342"/>
                    </p:tgtEl>
                  </p:cond>
                </p:stCondLst>
                <p:endSync evt="end" delay="0">
                  <p:rtn val="all"/>
                </p:endSync>
                <p:childTnLst>
                  <p:par>
                    <p:cTn id="1144" fill="hold">
                      <p:stCondLst>
                        <p:cond delay="0"/>
                      </p:stCondLst>
                      <p:childTnLst>
                        <p:par>
                          <p:cTn id="1145" fill="hold">
                            <p:stCondLst>
                              <p:cond delay="0"/>
                            </p:stCondLst>
                            <p:childTnLst>
                              <p:par>
                                <p:cTn id="1146" presetID="1" presetClass="entr" presetSubtype="0" fill="hold" nodeType="withEffect">
                                  <p:stCondLst>
                                    <p:cond delay="0"/>
                                  </p:stCondLst>
                                  <p:childTnLst>
                                    <p:set>
                                      <p:cBhvr>
                                        <p:cTn id="1147" dur="1" fill="hold">
                                          <p:stCondLst>
                                            <p:cond delay="0"/>
                                          </p:stCondLst>
                                        </p:cTn>
                                        <p:tgtEl>
                                          <p:spTgt spid="341"/>
                                        </p:tgtEl>
                                        <p:attrNameLst>
                                          <p:attrName>style.visibility</p:attrName>
                                        </p:attrNameLst>
                                      </p:cBhvr>
                                      <p:to>
                                        <p:strVal val="visible"/>
                                      </p:to>
                                    </p:set>
                                  </p:childTnLst>
                                </p:cTn>
                              </p:par>
                              <p:par>
                                <p:cTn id="1148" presetID="1" presetClass="exit" presetSubtype="0" fill="hold" nodeType="withEffect">
                                  <p:stCondLst>
                                    <p:cond delay="0"/>
                                  </p:stCondLst>
                                  <p:childTnLst>
                                    <p:set>
                                      <p:cBhvr>
                                        <p:cTn id="1149" dur="1" fill="hold">
                                          <p:stCondLst>
                                            <p:cond delay="0"/>
                                          </p:stCondLst>
                                        </p:cTn>
                                        <p:tgtEl>
                                          <p:spTgt spid="342"/>
                                        </p:tgtEl>
                                        <p:attrNameLst>
                                          <p:attrName>style.visibility</p:attrName>
                                        </p:attrNameLst>
                                      </p:cBhvr>
                                      <p:to>
                                        <p:strVal val="hidden"/>
                                      </p:to>
                                    </p:set>
                                  </p:childTnLst>
                                </p:cTn>
                              </p:par>
                            </p:childTnLst>
                          </p:cTn>
                        </p:par>
                      </p:childTnLst>
                    </p:cTn>
                  </p:par>
                </p:childTnLst>
              </p:cTn>
              <p:nextCondLst>
                <p:cond evt="onClick" delay="0">
                  <p:tgtEl>
                    <p:spTgt spid="342"/>
                  </p:tgtEl>
                </p:cond>
              </p:nextCondLst>
            </p:seq>
            <p:seq concurrent="1" nextAc="seek">
              <p:cTn id="1150" restart="whenNotActive" fill="hold" evtFilter="cancelBubble" nodeType="interactiveSeq">
                <p:stCondLst>
                  <p:cond evt="onClick" delay="0">
                    <p:tgtEl>
                      <p:spTgt spid="341"/>
                    </p:tgtEl>
                  </p:cond>
                </p:stCondLst>
                <p:endSync evt="end" delay="0">
                  <p:rtn val="all"/>
                </p:endSync>
                <p:childTnLst>
                  <p:par>
                    <p:cTn id="1151" fill="hold">
                      <p:stCondLst>
                        <p:cond delay="0"/>
                      </p:stCondLst>
                      <p:childTnLst>
                        <p:par>
                          <p:cTn id="1152" fill="hold">
                            <p:stCondLst>
                              <p:cond delay="0"/>
                            </p:stCondLst>
                            <p:childTnLst>
                              <p:par>
                                <p:cTn id="1153" presetID="1" presetClass="entr" presetSubtype="0" fill="hold" nodeType="withEffect">
                                  <p:stCondLst>
                                    <p:cond delay="0"/>
                                  </p:stCondLst>
                                  <p:childTnLst>
                                    <p:set>
                                      <p:cBhvr>
                                        <p:cTn id="1154" dur="1" fill="hold">
                                          <p:stCondLst>
                                            <p:cond delay="0"/>
                                          </p:stCondLst>
                                        </p:cTn>
                                        <p:tgtEl>
                                          <p:spTgt spid="340"/>
                                        </p:tgtEl>
                                        <p:attrNameLst>
                                          <p:attrName>style.visibility</p:attrName>
                                        </p:attrNameLst>
                                      </p:cBhvr>
                                      <p:to>
                                        <p:strVal val="visible"/>
                                      </p:to>
                                    </p:set>
                                  </p:childTnLst>
                                </p:cTn>
                              </p:par>
                              <p:par>
                                <p:cTn id="1155" presetID="1" presetClass="exit" presetSubtype="0" fill="hold" nodeType="withEffect">
                                  <p:stCondLst>
                                    <p:cond delay="0"/>
                                  </p:stCondLst>
                                  <p:childTnLst>
                                    <p:set>
                                      <p:cBhvr>
                                        <p:cTn id="1156" dur="1" fill="hold">
                                          <p:stCondLst>
                                            <p:cond delay="0"/>
                                          </p:stCondLst>
                                        </p:cTn>
                                        <p:tgtEl>
                                          <p:spTgt spid="341"/>
                                        </p:tgtEl>
                                        <p:attrNameLst>
                                          <p:attrName>style.visibility</p:attrName>
                                        </p:attrNameLst>
                                      </p:cBhvr>
                                      <p:to>
                                        <p:strVal val="hidden"/>
                                      </p:to>
                                    </p:set>
                                  </p:childTnLst>
                                </p:cTn>
                              </p:par>
                            </p:childTnLst>
                          </p:cTn>
                        </p:par>
                      </p:childTnLst>
                    </p:cTn>
                  </p:par>
                </p:childTnLst>
              </p:cTn>
              <p:nextCondLst>
                <p:cond evt="onClick" delay="0">
                  <p:tgtEl>
                    <p:spTgt spid="341"/>
                  </p:tgtEl>
                </p:cond>
              </p:nextCondLst>
            </p:seq>
            <p:seq concurrent="1" nextAc="seek">
              <p:cTn id="1157" restart="whenNotActive" fill="hold" evtFilter="cancelBubble" nodeType="interactiveSeq">
                <p:stCondLst>
                  <p:cond evt="onClick" delay="0">
                    <p:tgtEl>
                      <p:spTgt spid="340"/>
                    </p:tgtEl>
                  </p:cond>
                </p:stCondLst>
                <p:endSync evt="end" delay="0">
                  <p:rtn val="all"/>
                </p:endSync>
                <p:childTnLst>
                  <p:par>
                    <p:cTn id="1158" fill="hold">
                      <p:stCondLst>
                        <p:cond delay="0"/>
                      </p:stCondLst>
                      <p:childTnLst>
                        <p:par>
                          <p:cTn id="1159" fill="hold">
                            <p:stCondLst>
                              <p:cond delay="0"/>
                            </p:stCondLst>
                            <p:childTnLst>
                              <p:par>
                                <p:cTn id="1160" presetID="1" presetClass="entr" presetSubtype="0" fill="hold" nodeType="withEffect">
                                  <p:stCondLst>
                                    <p:cond delay="0"/>
                                  </p:stCondLst>
                                  <p:childTnLst>
                                    <p:set>
                                      <p:cBhvr>
                                        <p:cTn id="1161" dur="1" fill="hold">
                                          <p:stCondLst>
                                            <p:cond delay="0"/>
                                          </p:stCondLst>
                                        </p:cTn>
                                        <p:tgtEl>
                                          <p:spTgt spid="339"/>
                                        </p:tgtEl>
                                        <p:attrNameLst>
                                          <p:attrName>style.visibility</p:attrName>
                                        </p:attrNameLst>
                                      </p:cBhvr>
                                      <p:to>
                                        <p:strVal val="visible"/>
                                      </p:to>
                                    </p:set>
                                  </p:childTnLst>
                                </p:cTn>
                              </p:par>
                              <p:par>
                                <p:cTn id="1162" presetID="1" presetClass="exit" presetSubtype="0" fill="hold" nodeType="withEffect">
                                  <p:stCondLst>
                                    <p:cond delay="0"/>
                                  </p:stCondLst>
                                  <p:childTnLst>
                                    <p:set>
                                      <p:cBhvr>
                                        <p:cTn id="1163" dur="1" fill="hold">
                                          <p:stCondLst>
                                            <p:cond delay="0"/>
                                          </p:stCondLst>
                                        </p:cTn>
                                        <p:tgtEl>
                                          <p:spTgt spid="340"/>
                                        </p:tgtEl>
                                        <p:attrNameLst>
                                          <p:attrName>style.visibility</p:attrName>
                                        </p:attrNameLst>
                                      </p:cBhvr>
                                      <p:to>
                                        <p:strVal val="hidden"/>
                                      </p:to>
                                    </p:set>
                                  </p:childTnLst>
                                </p:cTn>
                              </p:par>
                            </p:childTnLst>
                          </p:cTn>
                        </p:par>
                      </p:childTnLst>
                    </p:cTn>
                  </p:par>
                </p:childTnLst>
              </p:cTn>
              <p:nextCondLst>
                <p:cond evt="onClick" delay="0">
                  <p:tgtEl>
                    <p:spTgt spid="340"/>
                  </p:tgtEl>
                </p:cond>
              </p:nextCondLst>
            </p:seq>
            <p:seq concurrent="1" nextAc="seek">
              <p:cTn id="1164" restart="whenNotActive" fill="hold" evtFilter="cancelBubble" nodeType="interactiveSeq">
                <p:stCondLst>
                  <p:cond evt="onClick" delay="0">
                    <p:tgtEl>
                      <p:spTgt spid="339"/>
                    </p:tgtEl>
                  </p:cond>
                </p:stCondLst>
                <p:endSync evt="end" delay="0">
                  <p:rtn val="all"/>
                </p:endSync>
                <p:childTnLst>
                  <p:par>
                    <p:cTn id="1165" fill="hold">
                      <p:stCondLst>
                        <p:cond delay="0"/>
                      </p:stCondLst>
                      <p:childTnLst>
                        <p:par>
                          <p:cTn id="1166" fill="hold">
                            <p:stCondLst>
                              <p:cond delay="0"/>
                            </p:stCondLst>
                            <p:childTnLst>
                              <p:par>
                                <p:cTn id="1167" presetID="1" presetClass="entr" presetSubtype="0" fill="hold" nodeType="withEffect">
                                  <p:stCondLst>
                                    <p:cond delay="0"/>
                                  </p:stCondLst>
                                  <p:childTnLst>
                                    <p:set>
                                      <p:cBhvr>
                                        <p:cTn id="1168" dur="1" fill="hold">
                                          <p:stCondLst>
                                            <p:cond delay="0"/>
                                          </p:stCondLst>
                                        </p:cTn>
                                        <p:tgtEl>
                                          <p:spTgt spid="338"/>
                                        </p:tgtEl>
                                        <p:attrNameLst>
                                          <p:attrName>style.visibility</p:attrName>
                                        </p:attrNameLst>
                                      </p:cBhvr>
                                      <p:to>
                                        <p:strVal val="visible"/>
                                      </p:to>
                                    </p:set>
                                  </p:childTnLst>
                                </p:cTn>
                              </p:par>
                              <p:par>
                                <p:cTn id="1169" presetID="1" presetClass="exit" presetSubtype="0" fill="hold" nodeType="withEffect">
                                  <p:stCondLst>
                                    <p:cond delay="0"/>
                                  </p:stCondLst>
                                  <p:childTnLst>
                                    <p:set>
                                      <p:cBhvr>
                                        <p:cTn id="1170" dur="1" fill="hold">
                                          <p:stCondLst>
                                            <p:cond delay="0"/>
                                          </p:stCondLst>
                                        </p:cTn>
                                        <p:tgtEl>
                                          <p:spTgt spid="339"/>
                                        </p:tgtEl>
                                        <p:attrNameLst>
                                          <p:attrName>style.visibility</p:attrName>
                                        </p:attrNameLst>
                                      </p:cBhvr>
                                      <p:to>
                                        <p:strVal val="hidden"/>
                                      </p:to>
                                    </p:set>
                                  </p:childTnLst>
                                </p:cTn>
                              </p:par>
                            </p:childTnLst>
                          </p:cTn>
                        </p:par>
                      </p:childTnLst>
                    </p:cTn>
                  </p:par>
                </p:childTnLst>
              </p:cTn>
              <p:nextCondLst>
                <p:cond evt="onClick" delay="0">
                  <p:tgtEl>
                    <p:spTgt spid="339"/>
                  </p:tgtEl>
                </p:cond>
              </p:nextCondLst>
            </p:seq>
            <p:seq concurrent="1" nextAc="seek">
              <p:cTn id="1171" restart="whenNotActive" fill="hold" evtFilter="cancelBubble" nodeType="interactiveSeq">
                <p:stCondLst>
                  <p:cond evt="onClick" delay="0">
                    <p:tgtEl>
                      <p:spTgt spid="338"/>
                    </p:tgtEl>
                  </p:cond>
                </p:stCondLst>
                <p:endSync evt="end" delay="0">
                  <p:rtn val="all"/>
                </p:endSync>
                <p:childTnLst>
                  <p:par>
                    <p:cTn id="1172" fill="hold">
                      <p:stCondLst>
                        <p:cond delay="0"/>
                      </p:stCondLst>
                      <p:childTnLst>
                        <p:par>
                          <p:cTn id="1173" fill="hold">
                            <p:stCondLst>
                              <p:cond delay="0"/>
                            </p:stCondLst>
                            <p:childTnLst>
                              <p:par>
                                <p:cTn id="1174" presetID="1" presetClass="entr" presetSubtype="0" fill="hold" nodeType="withEffect">
                                  <p:stCondLst>
                                    <p:cond delay="0"/>
                                  </p:stCondLst>
                                  <p:childTnLst>
                                    <p:set>
                                      <p:cBhvr>
                                        <p:cTn id="1175" dur="1" fill="hold">
                                          <p:stCondLst>
                                            <p:cond delay="0"/>
                                          </p:stCondLst>
                                        </p:cTn>
                                        <p:tgtEl>
                                          <p:spTgt spid="337"/>
                                        </p:tgtEl>
                                        <p:attrNameLst>
                                          <p:attrName>style.visibility</p:attrName>
                                        </p:attrNameLst>
                                      </p:cBhvr>
                                      <p:to>
                                        <p:strVal val="visible"/>
                                      </p:to>
                                    </p:set>
                                  </p:childTnLst>
                                </p:cTn>
                              </p:par>
                              <p:par>
                                <p:cTn id="1176" presetID="1" presetClass="exit" presetSubtype="0" fill="hold" nodeType="withEffect">
                                  <p:stCondLst>
                                    <p:cond delay="0"/>
                                  </p:stCondLst>
                                  <p:childTnLst>
                                    <p:set>
                                      <p:cBhvr>
                                        <p:cTn id="1177" dur="1" fill="hold">
                                          <p:stCondLst>
                                            <p:cond delay="0"/>
                                          </p:stCondLst>
                                        </p:cTn>
                                        <p:tgtEl>
                                          <p:spTgt spid="338"/>
                                        </p:tgtEl>
                                        <p:attrNameLst>
                                          <p:attrName>style.visibility</p:attrName>
                                        </p:attrNameLst>
                                      </p:cBhvr>
                                      <p:to>
                                        <p:strVal val="hidden"/>
                                      </p:to>
                                    </p:set>
                                  </p:childTnLst>
                                </p:cTn>
                              </p:par>
                            </p:childTnLst>
                          </p:cTn>
                        </p:par>
                      </p:childTnLst>
                    </p:cTn>
                  </p:par>
                </p:childTnLst>
              </p:cTn>
              <p:nextCondLst>
                <p:cond evt="onClick" delay="0">
                  <p:tgtEl>
                    <p:spTgt spid="338"/>
                  </p:tgtEl>
                </p:cond>
              </p:nextCondLst>
            </p:seq>
            <p:seq concurrent="1" nextAc="seek">
              <p:cTn id="1178" restart="whenNotActive" fill="hold" evtFilter="cancelBubble" nodeType="interactiveSeq">
                <p:stCondLst>
                  <p:cond evt="onClick" delay="0">
                    <p:tgtEl>
                      <p:spTgt spid="337"/>
                    </p:tgtEl>
                  </p:cond>
                </p:stCondLst>
                <p:endSync evt="end" delay="0">
                  <p:rtn val="all"/>
                </p:endSync>
                <p:childTnLst>
                  <p:par>
                    <p:cTn id="1179" fill="hold">
                      <p:stCondLst>
                        <p:cond delay="0"/>
                      </p:stCondLst>
                      <p:childTnLst>
                        <p:par>
                          <p:cTn id="1180" fill="hold">
                            <p:stCondLst>
                              <p:cond delay="0"/>
                            </p:stCondLst>
                            <p:childTnLst>
                              <p:par>
                                <p:cTn id="1181" presetID="1" presetClass="entr" presetSubtype="0" fill="hold" nodeType="withEffect">
                                  <p:stCondLst>
                                    <p:cond delay="0"/>
                                  </p:stCondLst>
                                  <p:childTnLst>
                                    <p:set>
                                      <p:cBhvr>
                                        <p:cTn id="1182" dur="1" fill="hold">
                                          <p:stCondLst>
                                            <p:cond delay="0"/>
                                          </p:stCondLst>
                                        </p:cTn>
                                        <p:tgtEl>
                                          <p:spTgt spid="336"/>
                                        </p:tgtEl>
                                        <p:attrNameLst>
                                          <p:attrName>style.visibility</p:attrName>
                                        </p:attrNameLst>
                                      </p:cBhvr>
                                      <p:to>
                                        <p:strVal val="visible"/>
                                      </p:to>
                                    </p:set>
                                  </p:childTnLst>
                                </p:cTn>
                              </p:par>
                              <p:par>
                                <p:cTn id="1183" presetID="1" presetClass="exit" presetSubtype="0" fill="hold" nodeType="withEffect">
                                  <p:stCondLst>
                                    <p:cond delay="0"/>
                                  </p:stCondLst>
                                  <p:childTnLst>
                                    <p:set>
                                      <p:cBhvr>
                                        <p:cTn id="1184" dur="1" fill="hold">
                                          <p:stCondLst>
                                            <p:cond delay="0"/>
                                          </p:stCondLst>
                                        </p:cTn>
                                        <p:tgtEl>
                                          <p:spTgt spid="337"/>
                                        </p:tgtEl>
                                        <p:attrNameLst>
                                          <p:attrName>style.visibility</p:attrName>
                                        </p:attrNameLst>
                                      </p:cBhvr>
                                      <p:to>
                                        <p:strVal val="hidden"/>
                                      </p:to>
                                    </p:set>
                                  </p:childTnLst>
                                </p:cTn>
                              </p:par>
                            </p:childTnLst>
                          </p:cTn>
                        </p:par>
                      </p:childTnLst>
                    </p:cTn>
                  </p:par>
                </p:childTnLst>
              </p:cTn>
              <p:nextCondLst>
                <p:cond evt="onClick" delay="0">
                  <p:tgtEl>
                    <p:spTgt spid="337"/>
                  </p:tgtEl>
                </p:cond>
              </p:nextCondLst>
            </p:seq>
            <p:seq concurrent="1" nextAc="seek">
              <p:cTn id="1185" restart="whenNotActive" fill="hold" evtFilter="cancelBubble" nodeType="interactiveSeq">
                <p:stCondLst>
                  <p:cond evt="onClick" delay="0">
                    <p:tgtEl>
                      <p:spTgt spid="336"/>
                    </p:tgtEl>
                  </p:cond>
                </p:stCondLst>
                <p:endSync evt="end" delay="0">
                  <p:rtn val="all"/>
                </p:endSync>
                <p:childTnLst>
                  <p:par>
                    <p:cTn id="1186" fill="hold">
                      <p:stCondLst>
                        <p:cond delay="0"/>
                      </p:stCondLst>
                      <p:childTnLst>
                        <p:par>
                          <p:cTn id="1187" fill="hold">
                            <p:stCondLst>
                              <p:cond delay="0"/>
                            </p:stCondLst>
                            <p:childTnLst>
                              <p:par>
                                <p:cTn id="1188" presetID="1" presetClass="entr" presetSubtype="0" fill="hold" nodeType="withEffect">
                                  <p:stCondLst>
                                    <p:cond delay="0"/>
                                  </p:stCondLst>
                                  <p:childTnLst>
                                    <p:set>
                                      <p:cBhvr>
                                        <p:cTn id="1189" dur="1" fill="hold">
                                          <p:stCondLst>
                                            <p:cond delay="0"/>
                                          </p:stCondLst>
                                        </p:cTn>
                                        <p:tgtEl>
                                          <p:spTgt spid="345"/>
                                        </p:tgtEl>
                                        <p:attrNameLst>
                                          <p:attrName>style.visibility</p:attrName>
                                        </p:attrNameLst>
                                      </p:cBhvr>
                                      <p:to>
                                        <p:strVal val="visible"/>
                                      </p:to>
                                    </p:set>
                                  </p:childTnLst>
                                </p:cTn>
                              </p:par>
                              <p:par>
                                <p:cTn id="1190" presetID="1" presetClass="exit" presetSubtype="0" fill="hold" nodeType="withEffect">
                                  <p:stCondLst>
                                    <p:cond delay="0"/>
                                  </p:stCondLst>
                                  <p:childTnLst>
                                    <p:set>
                                      <p:cBhvr>
                                        <p:cTn id="1191" dur="1" fill="hold">
                                          <p:stCondLst>
                                            <p:cond delay="0"/>
                                          </p:stCondLst>
                                        </p:cTn>
                                        <p:tgtEl>
                                          <p:spTgt spid="336"/>
                                        </p:tgtEl>
                                        <p:attrNameLst>
                                          <p:attrName>style.visibility</p:attrName>
                                        </p:attrNameLst>
                                      </p:cBhvr>
                                      <p:to>
                                        <p:strVal val="hidden"/>
                                      </p:to>
                                    </p:set>
                                  </p:childTnLst>
                                </p:cTn>
                              </p:par>
                            </p:childTnLst>
                          </p:cTn>
                        </p:par>
                      </p:childTnLst>
                    </p:cTn>
                  </p:par>
                </p:childTnLst>
              </p:cTn>
              <p:nextCondLst>
                <p:cond evt="onClick" delay="0">
                  <p:tgtEl>
                    <p:spTgt spid="336"/>
                  </p:tgtEl>
                </p:cond>
              </p:nextCondLst>
            </p:seq>
            <p:seq concurrent="1" nextAc="seek">
              <p:cTn id="1192" restart="whenNotActive" fill="hold" evtFilter="cancelBubble" nodeType="interactiveSeq">
                <p:stCondLst>
                  <p:cond evt="onClick" delay="0">
                    <p:tgtEl>
                      <p:spTgt spid="355"/>
                    </p:tgtEl>
                  </p:cond>
                </p:stCondLst>
                <p:endSync evt="end" delay="0">
                  <p:rtn val="all"/>
                </p:endSync>
                <p:childTnLst>
                  <p:par>
                    <p:cTn id="1193" fill="hold">
                      <p:stCondLst>
                        <p:cond delay="0"/>
                      </p:stCondLst>
                      <p:childTnLst>
                        <p:par>
                          <p:cTn id="1194" fill="hold">
                            <p:stCondLst>
                              <p:cond delay="0"/>
                            </p:stCondLst>
                            <p:childTnLst>
                              <p:par>
                                <p:cTn id="1195" presetID="1" presetClass="entr" presetSubtype="0" fill="hold" nodeType="withEffect">
                                  <p:stCondLst>
                                    <p:cond delay="0"/>
                                  </p:stCondLst>
                                  <p:childTnLst>
                                    <p:set>
                                      <p:cBhvr>
                                        <p:cTn id="1196" dur="1" fill="hold">
                                          <p:stCondLst>
                                            <p:cond delay="0"/>
                                          </p:stCondLst>
                                        </p:cTn>
                                        <p:tgtEl>
                                          <p:spTgt spid="354"/>
                                        </p:tgtEl>
                                        <p:attrNameLst>
                                          <p:attrName>style.visibility</p:attrName>
                                        </p:attrNameLst>
                                      </p:cBhvr>
                                      <p:to>
                                        <p:strVal val="visible"/>
                                      </p:to>
                                    </p:set>
                                  </p:childTnLst>
                                </p:cTn>
                              </p:par>
                              <p:par>
                                <p:cTn id="1197" presetID="1" presetClass="exit" presetSubtype="0" fill="hold" nodeType="withEffect">
                                  <p:stCondLst>
                                    <p:cond delay="0"/>
                                  </p:stCondLst>
                                  <p:childTnLst>
                                    <p:set>
                                      <p:cBhvr>
                                        <p:cTn id="1198" dur="1" fill="hold">
                                          <p:stCondLst>
                                            <p:cond delay="0"/>
                                          </p:stCondLst>
                                        </p:cTn>
                                        <p:tgtEl>
                                          <p:spTgt spid="355"/>
                                        </p:tgtEl>
                                        <p:attrNameLst>
                                          <p:attrName>style.visibility</p:attrName>
                                        </p:attrNameLst>
                                      </p:cBhvr>
                                      <p:to>
                                        <p:strVal val="hidden"/>
                                      </p:to>
                                    </p:set>
                                  </p:childTnLst>
                                </p:cTn>
                              </p:par>
                            </p:childTnLst>
                          </p:cTn>
                        </p:par>
                      </p:childTnLst>
                    </p:cTn>
                  </p:par>
                </p:childTnLst>
              </p:cTn>
              <p:nextCondLst>
                <p:cond evt="onClick" delay="0">
                  <p:tgtEl>
                    <p:spTgt spid="355"/>
                  </p:tgtEl>
                </p:cond>
              </p:nextCondLst>
            </p:seq>
            <p:seq concurrent="1" nextAc="seek">
              <p:cTn id="1199" restart="whenNotActive" fill="hold" evtFilter="cancelBubble" nodeType="interactiveSeq">
                <p:stCondLst>
                  <p:cond evt="onClick" delay="0">
                    <p:tgtEl>
                      <p:spTgt spid="354"/>
                    </p:tgtEl>
                  </p:cond>
                </p:stCondLst>
                <p:endSync evt="end" delay="0">
                  <p:rtn val="all"/>
                </p:endSync>
                <p:childTnLst>
                  <p:par>
                    <p:cTn id="1200" fill="hold">
                      <p:stCondLst>
                        <p:cond delay="0"/>
                      </p:stCondLst>
                      <p:childTnLst>
                        <p:par>
                          <p:cTn id="1201" fill="hold">
                            <p:stCondLst>
                              <p:cond delay="0"/>
                            </p:stCondLst>
                            <p:childTnLst>
                              <p:par>
                                <p:cTn id="1202" presetID="1" presetClass="entr" presetSubtype="0" fill="hold" nodeType="withEffect">
                                  <p:stCondLst>
                                    <p:cond delay="0"/>
                                  </p:stCondLst>
                                  <p:childTnLst>
                                    <p:set>
                                      <p:cBhvr>
                                        <p:cTn id="1203" dur="1" fill="hold">
                                          <p:stCondLst>
                                            <p:cond delay="0"/>
                                          </p:stCondLst>
                                        </p:cTn>
                                        <p:tgtEl>
                                          <p:spTgt spid="353"/>
                                        </p:tgtEl>
                                        <p:attrNameLst>
                                          <p:attrName>style.visibility</p:attrName>
                                        </p:attrNameLst>
                                      </p:cBhvr>
                                      <p:to>
                                        <p:strVal val="visible"/>
                                      </p:to>
                                    </p:set>
                                  </p:childTnLst>
                                </p:cTn>
                              </p:par>
                              <p:par>
                                <p:cTn id="1204" presetID="1" presetClass="exit" presetSubtype="0" fill="hold" nodeType="withEffect">
                                  <p:stCondLst>
                                    <p:cond delay="0"/>
                                  </p:stCondLst>
                                  <p:childTnLst>
                                    <p:set>
                                      <p:cBhvr>
                                        <p:cTn id="1205" dur="1" fill="hold">
                                          <p:stCondLst>
                                            <p:cond delay="0"/>
                                          </p:stCondLst>
                                        </p:cTn>
                                        <p:tgtEl>
                                          <p:spTgt spid="354"/>
                                        </p:tgtEl>
                                        <p:attrNameLst>
                                          <p:attrName>style.visibility</p:attrName>
                                        </p:attrNameLst>
                                      </p:cBhvr>
                                      <p:to>
                                        <p:strVal val="hidden"/>
                                      </p:to>
                                    </p:set>
                                  </p:childTnLst>
                                </p:cTn>
                              </p:par>
                            </p:childTnLst>
                          </p:cTn>
                        </p:par>
                      </p:childTnLst>
                    </p:cTn>
                  </p:par>
                </p:childTnLst>
              </p:cTn>
              <p:nextCondLst>
                <p:cond evt="onClick" delay="0">
                  <p:tgtEl>
                    <p:spTgt spid="354"/>
                  </p:tgtEl>
                </p:cond>
              </p:nextCondLst>
            </p:seq>
            <p:seq concurrent="1" nextAc="seek">
              <p:cTn id="1206" restart="whenNotActive" fill="hold" evtFilter="cancelBubble" nodeType="interactiveSeq">
                <p:stCondLst>
                  <p:cond evt="onClick" delay="0">
                    <p:tgtEl>
                      <p:spTgt spid="353"/>
                    </p:tgtEl>
                  </p:cond>
                </p:stCondLst>
                <p:endSync evt="end" delay="0">
                  <p:rtn val="all"/>
                </p:endSync>
                <p:childTnLst>
                  <p:par>
                    <p:cTn id="1207" fill="hold">
                      <p:stCondLst>
                        <p:cond delay="0"/>
                      </p:stCondLst>
                      <p:childTnLst>
                        <p:par>
                          <p:cTn id="1208" fill="hold">
                            <p:stCondLst>
                              <p:cond delay="0"/>
                            </p:stCondLst>
                            <p:childTnLst>
                              <p:par>
                                <p:cTn id="1209" presetID="1" presetClass="entr" presetSubtype="0" fill="hold" nodeType="withEffect">
                                  <p:stCondLst>
                                    <p:cond delay="0"/>
                                  </p:stCondLst>
                                  <p:childTnLst>
                                    <p:set>
                                      <p:cBhvr>
                                        <p:cTn id="1210" dur="1" fill="hold">
                                          <p:stCondLst>
                                            <p:cond delay="0"/>
                                          </p:stCondLst>
                                        </p:cTn>
                                        <p:tgtEl>
                                          <p:spTgt spid="352"/>
                                        </p:tgtEl>
                                        <p:attrNameLst>
                                          <p:attrName>style.visibility</p:attrName>
                                        </p:attrNameLst>
                                      </p:cBhvr>
                                      <p:to>
                                        <p:strVal val="visible"/>
                                      </p:to>
                                    </p:set>
                                  </p:childTnLst>
                                </p:cTn>
                              </p:par>
                              <p:par>
                                <p:cTn id="1211" presetID="1" presetClass="exit" presetSubtype="0" fill="hold" nodeType="withEffect">
                                  <p:stCondLst>
                                    <p:cond delay="0"/>
                                  </p:stCondLst>
                                  <p:childTnLst>
                                    <p:set>
                                      <p:cBhvr>
                                        <p:cTn id="1212" dur="1" fill="hold">
                                          <p:stCondLst>
                                            <p:cond delay="0"/>
                                          </p:stCondLst>
                                        </p:cTn>
                                        <p:tgtEl>
                                          <p:spTgt spid="353"/>
                                        </p:tgtEl>
                                        <p:attrNameLst>
                                          <p:attrName>style.visibility</p:attrName>
                                        </p:attrNameLst>
                                      </p:cBhvr>
                                      <p:to>
                                        <p:strVal val="hidden"/>
                                      </p:to>
                                    </p:set>
                                  </p:childTnLst>
                                </p:cTn>
                              </p:par>
                            </p:childTnLst>
                          </p:cTn>
                        </p:par>
                      </p:childTnLst>
                    </p:cTn>
                  </p:par>
                </p:childTnLst>
              </p:cTn>
              <p:nextCondLst>
                <p:cond evt="onClick" delay="0">
                  <p:tgtEl>
                    <p:spTgt spid="353"/>
                  </p:tgtEl>
                </p:cond>
              </p:nextCondLst>
            </p:seq>
            <p:seq concurrent="1" nextAc="seek">
              <p:cTn id="1213" restart="whenNotActive" fill="hold" evtFilter="cancelBubble" nodeType="interactiveSeq">
                <p:stCondLst>
                  <p:cond evt="onClick" delay="0">
                    <p:tgtEl>
                      <p:spTgt spid="352"/>
                    </p:tgtEl>
                  </p:cond>
                </p:stCondLst>
                <p:endSync evt="end" delay="0">
                  <p:rtn val="all"/>
                </p:endSync>
                <p:childTnLst>
                  <p:par>
                    <p:cTn id="1214" fill="hold">
                      <p:stCondLst>
                        <p:cond delay="0"/>
                      </p:stCondLst>
                      <p:childTnLst>
                        <p:par>
                          <p:cTn id="1215" fill="hold">
                            <p:stCondLst>
                              <p:cond delay="0"/>
                            </p:stCondLst>
                            <p:childTnLst>
                              <p:par>
                                <p:cTn id="1216" presetID="1" presetClass="entr" presetSubtype="0" fill="hold" nodeType="withEffect">
                                  <p:stCondLst>
                                    <p:cond delay="0"/>
                                  </p:stCondLst>
                                  <p:childTnLst>
                                    <p:set>
                                      <p:cBhvr>
                                        <p:cTn id="1217" dur="1" fill="hold">
                                          <p:stCondLst>
                                            <p:cond delay="0"/>
                                          </p:stCondLst>
                                        </p:cTn>
                                        <p:tgtEl>
                                          <p:spTgt spid="351"/>
                                        </p:tgtEl>
                                        <p:attrNameLst>
                                          <p:attrName>style.visibility</p:attrName>
                                        </p:attrNameLst>
                                      </p:cBhvr>
                                      <p:to>
                                        <p:strVal val="visible"/>
                                      </p:to>
                                    </p:set>
                                  </p:childTnLst>
                                </p:cTn>
                              </p:par>
                              <p:par>
                                <p:cTn id="1218" presetID="1" presetClass="exit" presetSubtype="0" fill="hold" nodeType="withEffect">
                                  <p:stCondLst>
                                    <p:cond delay="0"/>
                                  </p:stCondLst>
                                  <p:childTnLst>
                                    <p:set>
                                      <p:cBhvr>
                                        <p:cTn id="1219" dur="1" fill="hold">
                                          <p:stCondLst>
                                            <p:cond delay="0"/>
                                          </p:stCondLst>
                                        </p:cTn>
                                        <p:tgtEl>
                                          <p:spTgt spid="352"/>
                                        </p:tgtEl>
                                        <p:attrNameLst>
                                          <p:attrName>style.visibility</p:attrName>
                                        </p:attrNameLst>
                                      </p:cBhvr>
                                      <p:to>
                                        <p:strVal val="hidden"/>
                                      </p:to>
                                    </p:set>
                                  </p:childTnLst>
                                </p:cTn>
                              </p:par>
                            </p:childTnLst>
                          </p:cTn>
                        </p:par>
                      </p:childTnLst>
                    </p:cTn>
                  </p:par>
                </p:childTnLst>
              </p:cTn>
              <p:nextCondLst>
                <p:cond evt="onClick" delay="0">
                  <p:tgtEl>
                    <p:spTgt spid="352"/>
                  </p:tgtEl>
                </p:cond>
              </p:nextCondLst>
            </p:seq>
            <p:seq concurrent="1" nextAc="seek">
              <p:cTn id="1220" restart="whenNotActive" fill="hold" evtFilter="cancelBubble" nodeType="interactiveSeq">
                <p:stCondLst>
                  <p:cond evt="onClick" delay="0">
                    <p:tgtEl>
                      <p:spTgt spid="351"/>
                    </p:tgtEl>
                  </p:cond>
                </p:stCondLst>
                <p:endSync evt="end" delay="0">
                  <p:rtn val="all"/>
                </p:endSync>
                <p:childTnLst>
                  <p:par>
                    <p:cTn id="1221" fill="hold">
                      <p:stCondLst>
                        <p:cond delay="0"/>
                      </p:stCondLst>
                      <p:childTnLst>
                        <p:par>
                          <p:cTn id="1222" fill="hold">
                            <p:stCondLst>
                              <p:cond delay="0"/>
                            </p:stCondLst>
                            <p:childTnLst>
                              <p:par>
                                <p:cTn id="1223" presetID="1" presetClass="entr" presetSubtype="0" fill="hold" nodeType="withEffect">
                                  <p:stCondLst>
                                    <p:cond delay="0"/>
                                  </p:stCondLst>
                                  <p:childTnLst>
                                    <p:set>
                                      <p:cBhvr>
                                        <p:cTn id="1224" dur="1" fill="hold">
                                          <p:stCondLst>
                                            <p:cond delay="0"/>
                                          </p:stCondLst>
                                        </p:cTn>
                                        <p:tgtEl>
                                          <p:spTgt spid="350"/>
                                        </p:tgtEl>
                                        <p:attrNameLst>
                                          <p:attrName>style.visibility</p:attrName>
                                        </p:attrNameLst>
                                      </p:cBhvr>
                                      <p:to>
                                        <p:strVal val="visible"/>
                                      </p:to>
                                    </p:set>
                                  </p:childTnLst>
                                </p:cTn>
                              </p:par>
                              <p:par>
                                <p:cTn id="1225" presetID="1" presetClass="exit" presetSubtype="0" fill="hold" nodeType="withEffect">
                                  <p:stCondLst>
                                    <p:cond delay="0"/>
                                  </p:stCondLst>
                                  <p:childTnLst>
                                    <p:set>
                                      <p:cBhvr>
                                        <p:cTn id="1226" dur="1" fill="hold">
                                          <p:stCondLst>
                                            <p:cond delay="0"/>
                                          </p:stCondLst>
                                        </p:cTn>
                                        <p:tgtEl>
                                          <p:spTgt spid="351"/>
                                        </p:tgtEl>
                                        <p:attrNameLst>
                                          <p:attrName>style.visibility</p:attrName>
                                        </p:attrNameLst>
                                      </p:cBhvr>
                                      <p:to>
                                        <p:strVal val="hidden"/>
                                      </p:to>
                                    </p:set>
                                  </p:childTnLst>
                                </p:cTn>
                              </p:par>
                            </p:childTnLst>
                          </p:cTn>
                        </p:par>
                      </p:childTnLst>
                    </p:cTn>
                  </p:par>
                </p:childTnLst>
              </p:cTn>
              <p:nextCondLst>
                <p:cond evt="onClick" delay="0">
                  <p:tgtEl>
                    <p:spTgt spid="351"/>
                  </p:tgtEl>
                </p:cond>
              </p:nextCondLst>
            </p:seq>
            <p:seq concurrent="1" nextAc="seek">
              <p:cTn id="1227" restart="whenNotActive" fill="hold" evtFilter="cancelBubble" nodeType="interactiveSeq">
                <p:stCondLst>
                  <p:cond evt="onClick" delay="0">
                    <p:tgtEl>
                      <p:spTgt spid="350"/>
                    </p:tgtEl>
                  </p:cond>
                </p:stCondLst>
                <p:endSync evt="end" delay="0">
                  <p:rtn val="all"/>
                </p:endSync>
                <p:childTnLst>
                  <p:par>
                    <p:cTn id="1228" fill="hold">
                      <p:stCondLst>
                        <p:cond delay="0"/>
                      </p:stCondLst>
                      <p:childTnLst>
                        <p:par>
                          <p:cTn id="1229" fill="hold">
                            <p:stCondLst>
                              <p:cond delay="0"/>
                            </p:stCondLst>
                            <p:childTnLst>
                              <p:par>
                                <p:cTn id="1230" presetID="1" presetClass="entr" presetSubtype="0" fill="hold" nodeType="withEffect">
                                  <p:stCondLst>
                                    <p:cond delay="0"/>
                                  </p:stCondLst>
                                  <p:childTnLst>
                                    <p:set>
                                      <p:cBhvr>
                                        <p:cTn id="1231" dur="1" fill="hold">
                                          <p:stCondLst>
                                            <p:cond delay="0"/>
                                          </p:stCondLst>
                                        </p:cTn>
                                        <p:tgtEl>
                                          <p:spTgt spid="349"/>
                                        </p:tgtEl>
                                        <p:attrNameLst>
                                          <p:attrName>style.visibility</p:attrName>
                                        </p:attrNameLst>
                                      </p:cBhvr>
                                      <p:to>
                                        <p:strVal val="visible"/>
                                      </p:to>
                                    </p:set>
                                  </p:childTnLst>
                                </p:cTn>
                              </p:par>
                              <p:par>
                                <p:cTn id="1232" presetID="1" presetClass="exit" presetSubtype="0" fill="hold" nodeType="withEffect">
                                  <p:stCondLst>
                                    <p:cond delay="0"/>
                                  </p:stCondLst>
                                  <p:childTnLst>
                                    <p:set>
                                      <p:cBhvr>
                                        <p:cTn id="1233" dur="1" fill="hold">
                                          <p:stCondLst>
                                            <p:cond delay="0"/>
                                          </p:stCondLst>
                                        </p:cTn>
                                        <p:tgtEl>
                                          <p:spTgt spid="350"/>
                                        </p:tgtEl>
                                        <p:attrNameLst>
                                          <p:attrName>style.visibility</p:attrName>
                                        </p:attrNameLst>
                                      </p:cBhvr>
                                      <p:to>
                                        <p:strVal val="hidden"/>
                                      </p:to>
                                    </p:set>
                                  </p:childTnLst>
                                </p:cTn>
                              </p:par>
                            </p:childTnLst>
                          </p:cTn>
                        </p:par>
                      </p:childTnLst>
                    </p:cTn>
                  </p:par>
                </p:childTnLst>
              </p:cTn>
              <p:nextCondLst>
                <p:cond evt="onClick" delay="0">
                  <p:tgtEl>
                    <p:spTgt spid="350"/>
                  </p:tgtEl>
                </p:cond>
              </p:nextCondLst>
            </p:seq>
            <p:seq concurrent="1" nextAc="seek">
              <p:cTn id="1234" restart="whenNotActive" fill="hold" evtFilter="cancelBubble" nodeType="interactiveSeq">
                <p:stCondLst>
                  <p:cond evt="onClick" delay="0">
                    <p:tgtEl>
                      <p:spTgt spid="349"/>
                    </p:tgtEl>
                  </p:cond>
                </p:stCondLst>
                <p:endSync evt="end" delay="0">
                  <p:rtn val="all"/>
                </p:endSync>
                <p:childTnLst>
                  <p:par>
                    <p:cTn id="1235" fill="hold">
                      <p:stCondLst>
                        <p:cond delay="0"/>
                      </p:stCondLst>
                      <p:childTnLst>
                        <p:par>
                          <p:cTn id="1236" fill="hold">
                            <p:stCondLst>
                              <p:cond delay="0"/>
                            </p:stCondLst>
                            <p:childTnLst>
                              <p:par>
                                <p:cTn id="1237" presetID="1" presetClass="entr" presetSubtype="0" fill="hold" nodeType="withEffect">
                                  <p:stCondLst>
                                    <p:cond delay="0"/>
                                  </p:stCondLst>
                                  <p:childTnLst>
                                    <p:set>
                                      <p:cBhvr>
                                        <p:cTn id="1238" dur="1" fill="hold">
                                          <p:stCondLst>
                                            <p:cond delay="0"/>
                                          </p:stCondLst>
                                        </p:cTn>
                                        <p:tgtEl>
                                          <p:spTgt spid="348"/>
                                        </p:tgtEl>
                                        <p:attrNameLst>
                                          <p:attrName>style.visibility</p:attrName>
                                        </p:attrNameLst>
                                      </p:cBhvr>
                                      <p:to>
                                        <p:strVal val="visible"/>
                                      </p:to>
                                    </p:set>
                                  </p:childTnLst>
                                </p:cTn>
                              </p:par>
                              <p:par>
                                <p:cTn id="1239" presetID="1" presetClass="exit" presetSubtype="0" fill="hold" nodeType="withEffect">
                                  <p:stCondLst>
                                    <p:cond delay="0"/>
                                  </p:stCondLst>
                                  <p:childTnLst>
                                    <p:set>
                                      <p:cBhvr>
                                        <p:cTn id="1240" dur="1" fill="hold">
                                          <p:stCondLst>
                                            <p:cond delay="0"/>
                                          </p:stCondLst>
                                        </p:cTn>
                                        <p:tgtEl>
                                          <p:spTgt spid="349"/>
                                        </p:tgtEl>
                                        <p:attrNameLst>
                                          <p:attrName>style.visibility</p:attrName>
                                        </p:attrNameLst>
                                      </p:cBhvr>
                                      <p:to>
                                        <p:strVal val="hidden"/>
                                      </p:to>
                                    </p:set>
                                  </p:childTnLst>
                                </p:cTn>
                              </p:par>
                            </p:childTnLst>
                          </p:cTn>
                        </p:par>
                      </p:childTnLst>
                    </p:cTn>
                  </p:par>
                </p:childTnLst>
              </p:cTn>
              <p:nextCondLst>
                <p:cond evt="onClick" delay="0">
                  <p:tgtEl>
                    <p:spTgt spid="349"/>
                  </p:tgtEl>
                </p:cond>
              </p:nextCondLst>
            </p:seq>
            <p:seq concurrent="1" nextAc="seek">
              <p:cTn id="1241" restart="whenNotActive" fill="hold" evtFilter="cancelBubble" nodeType="interactiveSeq">
                <p:stCondLst>
                  <p:cond evt="onClick" delay="0">
                    <p:tgtEl>
                      <p:spTgt spid="348"/>
                    </p:tgtEl>
                  </p:cond>
                </p:stCondLst>
                <p:endSync evt="end" delay="0">
                  <p:rtn val="all"/>
                </p:endSync>
                <p:childTnLst>
                  <p:par>
                    <p:cTn id="1242" fill="hold">
                      <p:stCondLst>
                        <p:cond delay="0"/>
                      </p:stCondLst>
                      <p:childTnLst>
                        <p:par>
                          <p:cTn id="1243" fill="hold">
                            <p:stCondLst>
                              <p:cond delay="0"/>
                            </p:stCondLst>
                            <p:childTnLst>
                              <p:par>
                                <p:cTn id="1244" presetID="1" presetClass="entr" presetSubtype="0" fill="hold" nodeType="withEffect">
                                  <p:stCondLst>
                                    <p:cond delay="0"/>
                                  </p:stCondLst>
                                  <p:childTnLst>
                                    <p:set>
                                      <p:cBhvr>
                                        <p:cTn id="1245" dur="1" fill="hold">
                                          <p:stCondLst>
                                            <p:cond delay="0"/>
                                          </p:stCondLst>
                                        </p:cTn>
                                        <p:tgtEl>
                                          <p:spTgt spid="347"/>
                                        </p:tgtEl>
                                        <p:attrNameLst>
                                          <p:attrName>style.visibility</p:attrName>
                                        </p:attrNameLst>
                                      </p:cBhvr>
                                      <p:to>
                                        <p:strVal val="visible"/>
                                      </p:to>
                                    </p:set>
                                  </p:childTnLst>
                                </p:cTn>
                              </p:par>
                              <p:par>
                                <p:cTn id="1246" presetID="1" presetClass="exit" presetSubtype="0" fill="hold" nodeType="withEffect">
                                  <p:stCondLst>
                                    <p:cond delay="0"/>
                                  </p:stCondLst>
                                  <p:childTnLst>
                                    <p:set>
                                      <p:cBhvr>
                                        <p:cTn id="1247" dur="1" fill="hold">
                                          <p:stCondLst>
                                            <p:cond delay="0"/>
                                          </p:stCondLst>
                                        </p:cTn>
                                        <p:tgtEl>
                                          <p:spTgt spid="348"/>
                                        </p:tgtEl>
                                        <p:attrNameLst>
                                          <p:attrName>style.visibility</p:attrName>
                                        </p:attrNameLst>
                                      </p:cBhvr>
                                      <p:to>
                                        <p:strVal val="hidden"/>
                                      </p:to>
                                    </p:set>
                                  </p:childTnLst>
                                </p:cTn>
                              </p:par>
                            </p:childTnLst>
                          </p:cTn>
                        </p:par>
                      </p:childTnLst>
                    </p:cTn>
                  </p:par>
                </p:childTnLst>
              </p:cTn>
              <p:nextCondLst>
                <p:cond evt="onClick" delay="0">
                  <p:tgtEl>
                    <p:spTgt spid="348"/>
                  </p:tgtEl>
                </p:cond>
              </p:nextCondLst>
            </p:seq>
            <p:seq concurrent="1" nextAc="seek">
              <p:cTn id="1248" restart="whenNotActive" fill="hold" evtFilter="cancelBubble" nodeType="interactiveSeq">
                <p:stCondLst>
                  <p:cond evt="onClick" delay="0">
                    <p:tgtEl>
                      <p:spTgt spid="347"/>
                    </p:tgtEl>
                  </p:cond>
                </p:stCondLst>
                <p:endSync evt="end" delay="0">
                  <p:rtn val="all"/>
                </p:endSync>
                <p:childTnLst>
                  <p:par>
                    <p:cTn id="1249" fill="hold">
                      <p:stCondLst>
                        <p:cond delay="0"/>
                      </p:stCondLst>
                      <p:childTnLst>
                        <p:par>
                          <p:cTn id="1250" fill="hold">
                            <p:stCondLst>
                              <p:cond delay="0"/>
                            </p:stCondLst>
                            <p:childTnLst>
                              <p:par>
                                <p:cTn id="1251" presetID="1" presetClass="entr" presetSubtype="0" fill="hold" nodeType="withEffect">
                                  <p:stCondLst>
                                    <p:cond delay="0"/>
                                  </p:stCondLst>
                                  <p:childTnLst>
                                    <p:set>
                                      <p:cBhvr>
                                        <p:cTn id="1252" dur="1" fill="hold">
                                          <p:stCondLst>
                                            <p:cond delay="0"/>
                                          </p:stCondLst>
                                        </p:cTn>
                                        <p:tgtEl>
                                          <p:spTgt spid="346"/>
                                        </p:tgtEl>
                                        <p:attrNameLst>
                                          <p:attrName>style.visibility</p:attrName>
                                        </p:attrNameLst>
                                      </p:cBhvr>
                                      <p:to>
                                        <p:strVal val="visible"/>
                                      </p:to>
                                    </p:set>
                                  </p:childTnLst>
                                </p:cTn>
                              </p:par>
                              <p:par>
                                <p:cTn id="1253" presetID="1" presetClass="exit" presetSubtype="0" fill="hold" nodeType="withEffect">
                                  <p:stCondLst>
                                    <p:cond delay="0"/>
                                  </p:stCondLst>
                                  <p:childTnLst>
                                    <p:set>
                                      <p:cBhvr>
                                        <p:cTn id="1254" dur="1" fill="hold">
                                          <p:stCondLst>
                                            <p:cond delay="0"/>
                                          </p:stCondLst>
                                        </p:cTn>
                                        <p:tgtEl>
                                          <p:spTgt spid="347"/>
                                        </p:tgtEl>
                                        <p:attrNameLst>
                                          <p:attrName>style.visibility</p:attrName>
                                        </p:attrNameLst>
                                      </p:cBhvr>
                                      <p:to>
                                        <p:strVal val="hidden"/>
                                      </p:to>
                                    </p:set>
                                  </p:childTnLst>
                                </p:cTn>
                              </p:par>
                            </p:childTnLst>
                          </p:cTn>
                        </p:par>
                      </p:childTnLst>
                    </p:cTn>
                  </p:par>
                </p:childTnLst>
              </p:cTn>
              <p:nextCondLst>
                <p:cond evt="onClick" delay="0">
                  <p:tgtEl>
                    <p:spTgt spid="347"/>
                  </p:tgtEl>
                </p:cond>
              </p:nextCondLst>
            </p:seq>
            <p:seq concurrent="1" nextAc="seek">
              <p:cTn id="1255" restart="whenNotActive" fill="hold" evtFilter="cancelBubble" nodeType="interactiveSeq">
                <p:stCondLst>
                  <p:cond evt="onClick" delay="0">
                    <p:tgtEl>
                      <p:spTgt spid="346"/>
                    </p:tgtEl>
                  </p:cond>
                </p:stCondLst>
                <p:endSync evt="end" delay="0">
                  <p:rtn val="all"/>
                </p:endSync>
                <p:childTnLst>
                  <p:par>
                    <p:cTn id="1256" fill="hold">
                      <p:stCondLst>
                        <p:cond delay="0"/>
                      </p:stCondLst>
                      <p:childTnLst>
                        <p:par>
                          <p:cTn id="1257" fill="hold">
                            <p:stCondLst>
                              <p:cond delay="0"/>
                            </p:stCondLst>
                            <p:childTnLst>
                              <p:par>
                                <p:cTn id="1258" presetID="1" presetClass="entr" presetSubtype="0" fill="hold" nodeType="withEffect">
                                  <p:stCondLst>
                                    <p:cond delay="0"/>
                                  </p:stCondLst>
                                  <p:childTnLst>
                                    <p:set>
                                      <p:cBhvr>
                                        <p:cTn id="1259" dur="1" fill="hold">
                                          <p:stCondLst>
                                            <p:cond delay="0"/>
                                          </p:stCondLst>
                                        </p:cTn>
                                        <p:tgtEl>
                                          <p:spTgt spid="355"/>
                                        </p:tgtEl>
                                        <p:attrNameLst>
                                          <p:attrName>style.visibility</p:attrName>
                                        </p:attrNameLst>
                                      </p:cBhvr>
                                      <p:to>
                                        <p:strVal val="visible"/>
                                      </p:to>
                                    </p:set>
                                  </p:childTnLst>
                                </p:cTn>
                              </p:par>
                              <p:par>
                                <p:cTn id="1260" presetID="1" presetClass="exit" presetSubtype="0" fill="hold" nodeType="withEffect">
                                  <p:stCondLst>
                                    <p:cond delay="0"/>
                                  </p:stCondLst>
                                  <p:childTnLst>
                                    <p:set>
                                      <p:cBhvr>
                                        <p:cTn id="1261" dur="1" fill="hold">
                                          <p:stCondLst>
                                            <p:cond delay="0"/>
                                          </p:stCondLst>
                                        </p:cTn>
                                        <p:tgtEl>
                                          <p:spTgt spid="346"/>
                                        </p:tgtEl>
                                        <p:attrNameLst>
                                          <p:attrName>style.visibility</p:attrName>
                                        </p:attrNameLst>
                                      </p:cBhvr>
                                      <p:to>
                                        <p:strVal val="hidden"/>
                                      </p:to>
                                    </p:set>
                                  </p:childTnLst>
                                </p:cTn>
                              </p:par>
                            </p:childTnLst>
                          </p:cTn>
                        </p:par>
                      </p:childTnLst>
                    </p:cTn>
                  </p:par>
                </p:childTnLst>
              </p:cTn>
              <p:nextCondLst>
                <p:cond evt="onClick" delay="0">
                  <p:tgtEl>
                    <p:spTgt spid="346"/>
                  </p:tgtEl>
                </p:cond>
              </p:nextCondLst>
            </p:seq>
            <p:seq concurrent="1" nextAc="seek">
              <p:cTn id="1262" restart="whenNotActive" fill="hold" evtFilter="cancelBubble" nodeType="interactiveSeq">
                <p:stCondLst>
                  <p:cond evt="onClick" delay="0">
                    <p:tgtEl>
                      <p:spTgt spid="365"/>
                    </p:tgtEl>
                  </p:cond>
                </p:stCondLst>
                <p:endSync evt="end" delay="0">
                  <p:rtn val="all"/>
                </p:endSync>
                <p:childTnLst>
                  <p:par>
                    <p:cTn id="1263" fill="hold">
                      <p:stCondLst>
                        <p:cond delay="0"/>
                      </p:stCondLst>
                      <p:childTnLst>
                        <p:par>
                          <p:cTn id="1264" fill="hold">
                            <p:stCondLst>
                              <p:cond delay="0"/>
                            </p:stCondLst>
                            <p:childTnLst>
                              <p:par>
                                <p:cTn id="1265" presetID="1" presetClass="entr" presetSubtype="0" fill="hold" nodeType="withEffect">
                                  <p:stCondLst>
                                    <p:cond delay="0"/>
                                  </p:stCondLst>
                                  <p:childTnLst>
                                    <p:set>
                                      <p:cBhvr>
                                        <p:cTn id="1266" dur="1" fill="hold">
                                          <p:stCondLst>
                                            <p:cond delay="0"/>
                                          </p:stCondLst>
                                        </p:cTn>
                                        <p:tgtEl>
                                          <p:spTgt spid="364"/>
                                        </p:tgtEl>
                                        <p:attrNameLst>
                                          <p:attrName>style.visibility</p:attrName>
                                        </p:attrNameLst>
                                      </p:cBhvr>
                                      <p:to>
                                        <p:strVal val="visible"/>
                                      </p:to>
                                    </p:set>
                                  </p:childTnLst>
                                </p:cTn>
                              </p:par>
                              <p:par>
                                <p:cTn id="1267" presetID="1" presetClass="exit" presetSubtype="0" fill="hold" nodeType="withEffect">
                                  <p:stCondLst>
                                    <p:cond delay="0"/>
                                  </p:stCondLst>
                                  <p:childTnLst>
                                    <p:set>
                                      <p:cBhvr>
                                        <p:cTn id="1268" dur="1" fill="hold">
                                          <p:stCondLst>
                                            <p:cond delay="0"/>
                                          </p:stCondLst>
                                        </p:cTn>
                                        <p:tgtEl>
                                          <p:spTgt spid="365"/>
                                        </p:tgtEl>
                                        <p:attrNameLst>
                                          <p:attrName>style.visibility</p:attrName>
                                        </p:attrNameLst>
                                      </p:cBhvr>
                                      <p:to>
                                        <p:strVal val="hidden"/>
                                      </p:to>
                                    </p:set>
                                  </p:childTnLst>
                                </p:cTn>
                              </p:par>
                            </p:childTnLst>
                          </p:cTn>
                        </p:par>
                      </p:childTnLst>
                    </p:cTn>
                  </p:par>
                </p:childTnLst>
              </p:cTn>
              <p:nextCondLst>
                <p:cond evt="onClick" delay="0">
                  <p:tgtEl>
                    <p:spTgt spid="365"/>
                  </p:tgtEl>
                </p:cond>
              </p:nextCondLst>
            </p:seq>
            <p:seq concurrent="1" nextAc="seek">
              <p:cTn id="1269" restart="whenNotActive" fill="hold" evtFilter="cancelBubble" nodeType="interactiveSeq">
                <p:stCondLst>
                  <p:cond evt="onClick" delay="0">
                    <p:tgtEl>
                      <p:spTgt spid="364"/>
                    </p:tgtEl>
                  </p:cond>
                </p:stCondLst>
                <p:endSync evt="end" delay="0">
                  <p:rtn val="all"/>
                </p:endSync>
                <p:childTnLst>
                  <p:par>
                    <p:cTn id="1270" fill="hold">
                      <p:stCondLst>
                        <p:cond delay="0"/>
                      </p:stCondLst>
                      <p:childTnLst>
                        <p:par>
                          <p:cTn id="1271" fill="hold">
                            <p:stCondLst>
                              <p:cond delay="0"/>
                            </p:stCondLst>
                            <p:childTnLst>
                              <p:par>
                                <p:cTn id="1272" presetID="1" presetClass="entr" presetSubtype="0" fill="hold" nodeType="withEffect">
                                  <p:stCondLst>
                                    <p:cond delay="0"/>
                                  </p:stCondLst>
                                  <p:childTnLst>
                                    <p:set>
                                      <p:cBhvr>
                                        <p:cTn id="1273" dur="1" fill="hold">
                                          <p:stCondLst>
                                            <p:cond delay="0"/>
                                          </p:stCondLst>
                                        </p:cTn>
                                        <p:tgtEl>
                                          <p:spTgt spid="363"/>
                                        </p:tgtEl>
                                        <p:attrNameLst>
                                          <p:attrName>style.visibility</p:attrName>
                                        </p:attrNameLst>
                                      </p:cBhvr>
                                      <p:to>
                                        <p:strVal val="visible"/>
                                      </p:to>
                                    </p:set>
                                  </p:childTnLst>
                                </p:cTn>
                              </p:par>
                              <p:par>
                                <p:cTn id="1274" presetID="1" presetClass="exit" presetSubtype="0" fill="hold" nodeType="withEffect">
                                  <p:stCondLst>
                                    <p:cond delay="0"/>
                                  </p:stCondLst>
                                  <p:childTnLst>
                                    <p:set>
                                      <p:cBhvr>
                                        <p:cTn id="1275" dur="1" fill="hold">
                                          <p:stCondLst>
                                            <p:cond delay="0"/>
                                          </p:stCondLst>
                                        </p:cTn>
                                        <p:tgtEl>
                                          <p:spTgt spid="364"/>
                                        </p:tgtEl>
                                        <p:attrNameLst>
                                          <p:attrName>style.visibility</p:attrName>
                                        </p:attrNameLst>
                                      </p:cBhvr>
                                      <p:to>
                                        <p:strVal val="hidden"/>
                                      </p:to>
                                    </p:set>
                                  </p:childTnLst>
                                </p:cTn>
                              </p:par>
                            </p:childTnLst>
                          </p:cTn>
                        </p:par>
                      </p:childTnLst>
                    </p:cTn>
                  </p:par>
                </p:childTnLst>
              </p:cTn>
              <p:nextCondLst>
                <p:cond evt="onClick" delay="0">
                  <p:tgtEl>
                    <p:spTgt spid="364"/>
                  </p:tgtEl>
                </p:cond>
              </p:nextCondLst>
            </p:seq>
            <p:seq concurrent="1" nextAc="seek">
              <p:cTn id="1276" restart="whenNotActive" fill="hold" evtFilter="cancelBubble" nodeType="interactiveSeq">
                <p:stCondLst>
                  <p:cond evt="onClick" delay="0">
                    <p:tgtEl>
                      <p:spTgt spid="363"/>
                    </p:tgtEl>
                  </p:cond>
                </p:stCondLst>
                <p:endSync evt="end" delay="0">
                  <p:rtn val="all"/>
                </p:endSync>
                <p:childTnLst>
                  <p:par>
                    <p:cTn id="1277" fill="hold">
                      <p:stCondLst>
                        <p:cond delay="0"/>
                      </p:stCondLst>
                      <p:childTnLst>
                        <p:par>
                          <p:cTn id="1278" fill="hold">
                            <p:stCondLst>
                              <p:cond delay="0"/>
                            </p:stCondLst>
                            <p:childTnLst>
                              <p:par>
                                <p:cTn id="1279" presetID="1" presetClass="entr" presetSubtype="0" fill="hold" nodeType="withEffect">
                                  <p:stCondLst>
                                    <p:cond delay="0"/>
                                  </p:stCondLst>
                                  <p:childTnLst>
                                    <p:set>
                                      <p:cBhvr>
                                        <p:cTn id="1280" dur="1" fill="hold">
                                          <p:stCondLst>
                                            <p:cond delay="0"/>
                                          </p:stCondLst>
                                        </p:cTn>
                                        <p:tgtEl>
                                          <p:spTgt spid="362"/>
                                        </p:tgtEl>
                                        <p:attrNameLst>
                                          <p:attrName>style.visibility</p:attrName>
                                        </p:attrNameLst>
                                      </p:cBhvr>
                                      <p:to>
                                        <p:strVal val="visible"/>
                                      </p:to>
                                    </p:set>
                                  </p:childTnLst>
                                </p:cTn>
                              </p:par>
                              <p:par>
                                <p:cTn id="1281" presetID="1" presetClass="exit" presetSubtype="0" fill="hold" nodeType="withEffect">
                                  <p:stCondLst>
                                    <p:cond delay="0"/>
                                  </p:stCondLst>
                                  <p:childTnLst>
                                    <p:set>
                                      <p:cBhvr>
                                        <p:cTn id="1282" dur="1" fill="hold">
                                          <p:stCondLst>
                                            <p:cond delay="0"/>
                                          </p:stCondLst>
                                        </p:cTn>
                                        <p:tgtEl>
                                          <p:spTgt spid="363"/>
                                        </p:tgtEl>
                                        <p:attrNameLst>
                                          <p:attrName>style.visibility</p:attrName>
                                        </p:attrNameLst>
                                      </p:cBhvr>
                                      <p:to>
                                        <p:strVal val="hidden"/>
                                      </p:to>
                                    </p:set>
                                  </p:childTnLst>
                                </p:cTn>
                              </p:par>
                            </p:childTnLst>
                          </p:cTn>
                        </p:par>
                      </p:childTnLst>
                    </p:cTn>
                  </p:par>
                </p:childTnLst>
              </p:cTn>
              <p:nextCondLst>
                <p:cond evt="onClick" delay="0">
                  <p:tgtEl>
                    <p:spTgt spid="363"/>
                  </p:tgtEl>
                </p:cond>
              </p:nextCondLst>
            </p:seq>
            <p:seq concurrent="1" nextAc="seek">
              <p:cTn id="1283" restart="whenNotActive" fill="hold" evtFilter="cancelBubble" nodeType="interactiveSeq">
                <p:stCondLst>
                  <p:cond evt="onClick" delay="0">
                    <p:tgtEl>
                      <p:spTgt spid="362"/>
                    </p:tgtEl>
                  </p:cond>
                </p:stCondLst>
                <p:endSync evt="end" delay="0">
                  <p:rtn val="all"/>
                </p:endSync>
                <p:childTnLst>
                  <p:par>
                    <p:cTn id="1284" fill="hold">
                      <p:stCondLst>
                        <p:cond delay="0"/>
                      </p:stCondLst>
                      <p:childTnLst>
                        <p:par>
                          <p:cTn id="1285" fill="hold">
                            <p:stCondLst>
                              <p:cond delay="0"/>
                            </p:stCondLst>
                            <p:childTnLst>
                              <p:par>
                                <p:cTn id="1286" presetID="1" presetClass="entr" presetSubtype="0" fill="hold" nodeType="withEffect">
                                  <p:stCondLst>
                                    <p:cond delay="0"/>
                                  </p:stCondLst>
                                  <p:childTnLst>
                                    <p:set>
                                      <p:cBhvr>
                                        <p:cTn id="1287" dur="1" fill="hold">
                                          <p:stCondLst>
                                            <p:cond delay="0"/>
                                          </p:stCondLst>
                                        </p:cTn>
                                        <p:tgtEl>
                                          <p:spTgt spid="361"/>
                                        </p:tgtEl>
                                        <p:attrNameLst>
                                          <p:attrName>style.visibility</p:attrName>
                                        </p:attrNameLst>
                                      </p:cBhvr>
                                      <p:to>
                                        <p:strVal val="visible"/>
                                      </p:to>
                                    </p:set>
                                  </p:childTnLst>
                                </p:cTn>
                              </p:par>
                              <p:par>
                                <p:cTn id="1288" presetID="1" presetClass="exit" presetSubtype="0" fill="hold" nodeType="withEffect">
                                  <p:stCondLst>
                                    <p:cond delay="0"/>
                                  </p:stCondLst>
                                  <p:childTnLst>
                                    <p:set>
                                      <p:cBhvr>
                                        <p:cTn id="1289" dur="1" fill="hold">
                                          <p:stCondLst>
                                            <p:cond delay="0"/>
                                          </p:stCondLst>
                                        </p:cTn>
                                        <p:tgtEl>
                                          <p:spTgt spid="362"/>
                                        </p:tgtEl>
                                        <p:attrNameLst>
                                          <p:attrName>style.visibility</p:attrName>
                                        </p:attrNameLst>
                                      </p:cBhvr>
                                      <p:to>
                                        <p:strVal val="hidden"/>
                                      </p:to>
                                    </p:set>
                                  </p:childTnLst>
                                </p:cTn>
                              </p:par>
                            </p:childTnLst>
                          </p:cTn>
                        </p:par>
                      </p:childTnLst>
                    </p:cTn>
                  </p:par>
                </p:childTnLst>
              </p:cTn>
              <p:nextCondLst>
                <p:cond evt="onClick" delay="0">
                  <p:tgtEl>
                    <p:spTgt spid="362"/>
                  </p:tgtEl>
                </p:cond>
              </p:nextCondLst>
            </p:seq>
            <p:seq concurrent="1" nextAc="seek">
              <p:cTn id="1290" restart="whenNotActive" fill="hold" evtFilter="cancelBubble" nodeType="interactiveSeq">
                <p:stCondLst>
                  <p:cond evt="onClick" delay="0">
                    <p:tgtEl>
                      <p:spTgt spid="361"/>
                    </p:tgtEl>
                  </p:cond>
                </p:stCondLst>
                <p:endSync evt="end" delay="0">
                  <p:rtn val="all"/>
                </p:endSync>
                <p:childTnLst>
                  <p:par>
                    <p:cTn id="1291" fill="hold">
                      <p:stCondLst>
                        <p:cond delay="0"/>
                      </p:stCondLst>
                      <p:childTnLst>
                        <p:par>
                          <p:cTn id="1292" fill="hold">
                            <p:stCondLst>
                              <p:cond delay="0"/>
                            </p:stCondLst>
                            <p:childTnLst>
                              <p:par>
                                <p:cTn id="1293" presetID="1" presetClass="entr" presetSubtype="0" fill="hold" nodeType="withEffect">
                                  <p:stCondLst>
                                    <p:cond delay="0"/>
                                  </p:stCondLst>
                                  <p:childTnLst>
                                    <p:set>
                                      <p:cBhvr>
                                        <p:cTn id="1294" dur="1" fill="hold">
                                          <p:stCondLst>
                                            <p:cond delay="0"/>
                                          </p:stCondLst>
                                        </p:cTn>
                                        <p:tgtEl>
                                          <p:spTgt spid="360"/>
                                        </p:tgtEl>
                                        <p:attrNameLst>
                                          <p:attrName>style.visibility</p:attrName>
                                        </p:attrNameLst>
                                      </p:cBhvr>
                                      <p:to>
                                        <p:strVal val="visible"/>
                                      </p:to>
                                    </p:set>
                                  </p:childTnLst>
                                </p:cTn>
                              </p:par>
                              <p:par>
                                <p:cTn id="1295" presetID="1" presetClass="exit" presetSubtype="0" fill="hold" nodeType="withEffect">
                                  <p:stCondLst>
                                    <p:cond delay="0"/>
                                  </p:stCondLst>
                                  <p:childTnLst>
                                    <p:set>
                                      <p:cBhvr>
                                        <p:cTn id="1296" dur="1" fill="hold">
                                          <p:stCondLst>
                                            <p:cond delay="0"/>
                                          </p:stCondLst>
                                        </p:cTn>
                                        <p:tgtEl>
                                          <p:spTgt spid="361"/>
                                        </p:tgtEl>
                                        <p:attrNameLst>
                                          <p:attrName>style.visibility</p:attrName>
                                        </p:attrNameLst>
                                      </p:cBhvr>
                                      <p:to>
                                        <p:strVal val="hidden"/>
                                      </p:to>
                                    </p:set>
                                  </p:childTnLst>
                                </p:cTn>
                              </p:par>
                            </p:childTnLst>
                          </p:cTn>
                        </p:par>
                      </p:childTnLst>
                    </p:cTn>
                  </p:par>
                </p:childTnLst>
              </p:cTn>
              <p:nextCondLst>
                <p:cond evt="onClick" delay="0">
                  <p:tgtEl>
                    <p:spTgt spid="361"/>
                  </p:tgtEl>
                </p:cond>
              </p:nextCondLst>
            </p:seq>
            <p:seq concurrent="1" nextAc="seek">
              <p:cTn id="1297" restart="whenNotActive" fill="hold" evtFilter="cancelBubble" nodeType="interactiveSeq">
                <p:stCondLst>
                  <p:cond evt="onClick" delay="0">
                    <p:tgtEl>
                      <p:spTgt spid="360"/>
                    </p:tgtEl>
                  </p:cond>
                </p:stCondLst>
                <p:endSync evt="end" delay="0">
                  <p:rtn val="all"/>
                </p:endSync>
                <p:childTnLst>
                  <p:par>
                    <p:cTn id="1298" fill="hold">
                      <p:stCondLst>
                        <p:cond delay="0"/>
                      </p:stCondLst>
                      <p:childTnLst>
                        <p:par>
                          <p:cTn id="1299" fill="hold">
                            <p:stCondLst>
                              <p:cond delay="0"/>
                            </p:stCondLst>
                            <p:childTnLst>
                              <p:par>
                                <p:cTn id="1300" presetID="1" presetClass="entr" presetSubtype="0" fill="hold" nodeType="withEffect">
                                  <p:stCondLst>
                                    <p:cond delay="0"/>
                                  </p:stCondLst>
                                  <p:childTnLst>
                                    <p:set>
                                      <p:cBhvr>
                                        <p:cTn id="1301" dur="1" fill="hold">
                                          <p:stCondLst>
                                            <p:cond delay="0"/>
                                          </p:stCondLst>
                                        </p:cTn>
                                        <p:tgtEl>
                                          <p:spTgt spid="359"/>
                                        </p:tgtEl>
                                        <p:attrNameLst>
                                          <p:attrName>style.visibility</p:attrName>
                                        </p:attrNameLst>
                                      </p:cBhvr>
                                      <p:to>
                                        <p:strVal val="visible"/>
                                      </p:to>
                                    </p:set>
                                  </p:childTnLst>
                                </p:cTn>
                              </p:par>
                              <p:par>
                                <p:cTn id="1302" presetID="1" presetClass="exit" presetSubtype="0" fill="hold" nodeType="withEffect">
                                  <p:stCondLst>
                                    <p:cond delay="0"/>
                                  </p:stCondLst>
                                  <p:childTnLst>
                                    <p:set>
                                      <p:cBhvr>
                                        <p:cTn id="1303" dur="1" fill="hold">
                                          <p:stCondLst>
                                            <p:cond delay="0"/>
                                          </p:stCondLst>
                                        </p:cTn>
                                        <p:tgtEl>
                                          <p:spTgt spid="360"/>
                                        </p:tgtEl>
                                        <p:attrNameLst>
                                          <p:attrName>style.visibility</p:attrName>
                                        </p:attrNameLst>
                                      </p:cBhvr>
                                      <p:to>
                                        <p:strVal val="hidden"/>
                                      </p:to>
                                    </p:set>
                                  </p:childTnLst>
                                </p:cTn>
                              </p:par>
                            </p:childTnLst>
                          </p:cTn>
                        </p:par>
                      </p:childTnLst>
                    </p:cTn>
                  </p:par>
                </p:childTnLst>
              </p:cTn>
              <p:nextCondLst>
                <p:cond evt="onClick" delay="0">
                  <p:tgtEl>
                    <p:spTgt spid="360"/>
                  </p:tgtEl>
                </p:cond>
              </p:nextCondLst>
            </p:seq>
            <p:seq concurrent="1" nextAc="seek">
              <p:cTn id="1304" restart="whenNotActive" fill="hold" evtFilter="cancelBubble" nodeType="interactiveSeq">
                <p:stCondLst>
                  <p:cond evt="onClick" delay="0">
                    <p:tgtEl>
                      <p:spTgt spid="359"/>
                    </p:tgtEl>
                  </p:cond>
                </p:stCondLst>
                <p:endSync evt="end" delay="0">
                  <p:rtn val="all"/>
                </p:endSync>
                <p:childTnLst>
                  <p:par>
                    <p:cTn id="1305" fill="hold">
                      <p:stCondLst>
                        <p:cond delay="0"/>
                      </p:stCondLst>
                      <p:childTnLst>
                        <p:par>
                          <p:cTn id="1306" fill="hold">
                            <p:stCondLst>
                              <p:cond delay="0"/>
                            </p:stCondLst>
                            <p:childTnLst>
                              <p:par>
                                <p:cTn id="1307" presetID="1" presetClass="entr" presetSubtype="0" fill="hold" nodeType="withEffect">
                                  <p:stCondLst>
                                    <p:cond delay="0"/>
                                  </p:stCondLst>
                                  <p:childTnLst>
                                    <p:set>
                                      <p:cBhvr>
                                        <p:cTn id="1308" dur="1" fill="hold">
                                          <p:stCondLst>
                                            <p:cond delay="0"/>
                                          </p:stCondLst>
                                        </p:cTn>
                                        <p:tgtEl>
                                          <p:spTgt spid="358"/>
                                        </p:tgtEl>
                                        <p:attrNameLst>
                                          <p:attrName>style.visibility</p:attrName>
                                        </p:attrNameLst>
                                      </p:cBhvr>
                                      <p:to>
                                        <p:strVal val="visible"/>
                                      </p:to>
                                    </p:set>
                                  </p:childTnLst>
                                </p:cTn>
                              </p:par>
                              <p:par>
                                <p:cTn id="1309" presetID="1" presetClass="exit" presetSubtype="0" fill="hold" nodeType="withEffect">
                                  <p:stCondLst>
                                    <p:cond delay="0"/>
                                  </p:stCondLst>
                                  <p:childTnLst>
                                    <p:set>
                                      <p:cBhvr>
                                        <p:cTn id="1310" dur="1" fill="hold">
                                          <p:stCondLst>
                                            <p:cond delay="0"/>
                                          </p:stCondLst>
                                        </p:cTn>
                                        <p:tgtEl>
                                          <p:spTgt spid="359"/>
                                        </p:tgtEl>
                                        <p:attrNameLst>
                                          <p:attrName>style.visibility</p:attrName>
                                        </p:attrNameLst>
                                      </p:cBhvr>
                                      <p:to>
                                        <p:strVal val="hidden"/>
                                      </p:to>
                                    </p:set>
                                  </p:childTnLst>
                                </p:cTn>
                              </p:par>
                            </p:childTnLst>
                          </p:cTn>
                        </p:par>
                      </p:childTnLst>
                    </p:cTn>
                  </p:par>
                </p:childTnLst>
              </p:cTn>
              <p:nextCondLst>
                <p:cond evt="onClick" delay="0">
                  <p:tgtEl>
                    <p:spTgt spid="359"/>
                  </p:tgtEl>
                </p:cond>
              </p:nextCondLst>
            </p:seq>
            <p:seq concurrent="1" nextAc="seek">
              <p:cTn id="1311" restart="whenNotActive" fill="hold" evtFilter="cancelBubble" nodeType="interactiveSeq">
                <p:stCondLst>
                  <p:cond evt="onClick" delay="0">
                    <p:tgtEl>
                      <p:spTgt spid="358"/>
                    </p:tgtEl>
                  </p:cond>
                </p:stCondLst>
                <p:endSync evt="end" delay="0">
                  <p:rtn val="all"/>
                </p:endSync>
                <p:childTnLst>
                  <p:par>
                    <p:cTn id="1312" fill="hold">
                      <p:stCondLst>
                        <p:cond delay="0"/>
                      </p:stCondLst>
                      <p:childTnLst>
                        <p:par>
                          <p:cTn id="1313" fill="hold">
                            <p:stCondLst>
                              <p:cond delay="0"/>
                            </p:stCondLst>
                            <p:childTnLst>
                              <p:par>
                                <p:cTn id="1314" presetID="1" presetClass="entr" presetSubtype="0" fill="hold" nodeType="withEffect">
                                  <p:stCondLst>
                                    <p:cond delay="0"/>
                                  </p:stCondLst>
                                  <p:childTnLst>
                                    <p:set>
                                      <p:cBhvr>
                                        <p:cTn id="1315" dur="1" fill="hold">
                                          <p:stCondLst>
                                            <p:cond delay="0"/>
                                          </p:stCondLst>
                                        </p:cTn>
                                        <p:tgtEl>
                                          <p:spTgt spid="357"/>
                                        </p:tgtEl>
                                        <p:attrNameLst>
                                          <p:attrName>style.visibility</p:attrName>
                                        </p:attrNameLst>
                                      </p:cBhvr>
                                      <p:to>
                                        <p:strVal val="visible"/>
                                      </p:to>
                                    </p:set>
                                  </p:childTnLst>
                                </p:cTn>
                              </p:par>
                              <p:par>
                                <p:cTn id="1316" presetID="1" presetClass="exit" presetSubtype="0" fill="hold" nodeType="withEffect">
                                  <p:stCondLst>
                                    <p:cond delay="0"/>
                                  </p:stCondLst>
                                  <p:childTnLst>
                                    <p:set>
                                      <p:cBhvr>
                                        <p:cTn id="1317" dur="1" fill="hold">
                                          <p:stCondLst>
                                            <p:cond delay="0"/>
                                          </p:stCondLst>
                                        </p:cTn>
                                        <p:tgtEl>
                                          <p:spTgt spid="358"/>
                                        </p:tgtEl>
                                        <p:attrNameLst>
                                          <p:attrName>style.visibility</p:attrName>
                                        </p:attrNameLst>
                                      </p:cBhvr>
                                      <p:to>
                                        <p:strVal val="hidden"/>
                                      </p:to>
                                    </p:set>
                                  </p:childTnLst>
                                </p:cTn>
                              </p:par>
                            </p:childTnLst>
                          </p:cTn>
                        </p:par>
                      </p:childTnLst>
                    </p:cTn>
                  </p:par>
                </p:childTnLst>
              </p:cTn>
              <p:nextCondLst>
                <p:cond evt="onClick" delay="0">
                  <p:tgtEl>
                    <p:spTgt spid="358"/>
                  </p:tgtEl>
                </p:cond>
              </p:nextCondLst>
            </p:seq>
            <p:seq concurrent="1" nextAc="seek">
              <p:cTn id="1318" restart="whenNotActive" fill="hold" evtFilter="cancelBubble" nodeType="interactiveSeq">
                <p:stCondLst>
                  <p:cond evt="onClick" delay="0">
                    <p:tgtEl>
                      <p:spTgt spid="357"/>
                    </p:tgtEl>
                  </p:cond>
                </p:stCondLst>
                <p:endSync evt="end" delay="0">
                  <p:rtn val="all"/>
                </p:endSync>
                <p:childTnLst>
                  <p:par>
                    <p:cTn id="1319" fill="hold">
                      <p:stCondLst>
                        <p:cond delay="0"/>
                      </p:stCondLst>
                      <p:childTnLst>
                        <p:par>
                          <p:cTn id="1320" fill="hold">
                            <p:stCondLst>
                              <p:cond delay="0"/>
                            </p:stCondLst>
                            <p:childTnLst>
                              <p:par>
                                <p:cTn id="1321" presetID="1" presetClass="entr" presetSubtype="0" fill="hold" nodeType="withEffect">
                                  <p:stCondLst>
                                    <p:cond delay="0"/>
                                  </p:stCondLst>
                                  <p:childTnLst>
                                    <p:set>
                                      <p:cBhvr>
                                        <p:cTn id="1322" dur="1" fill="hold">
                                          <p:stCondLst>
                                            <p:cond delay="0"/>
                                          </p:stCondLst>
                                        </p:cTn>
                                        <p:tgtEl>
                                          <p:spTgt spid="356"/>
                                        </p:tgtEl>
                                        <p:attrNameLst>
                                          <p:attrName>style.visibility</p:attrName>
                                        </p:attrNameLst>
                                      </p:cBhvr>
                                      <p:to>
                                        <p:strVal val="visible"/>
                                      </p:to>
                                    </p:set>
                                  </p:childTnLst>
                                </p:cTn>
                              </p:par>
                              <p:par>
                                <p:cTn id="1323" presetID="1" presetClass="exit" presetSubtype="0" fill="hold" nodeType="withEffect">
                                  <p:stCondLst>
                                    <p:cond delay="0"/>
                                  </p:stCondLst>
                                  <p:childTnLst>
                                    <p:set>
                                      <p:cBhvr>
                                        <p:cTn id="1324" dur="1" fill="hold">
                                          <p:stCondLst>
                                            <p:cond delay="0"/>
                                          </p:stCondLst>
                                        </p:cTn>
                                        <p:tgtEl>
                                          <p:spTgt spid="357"/>
                                        </p:tgtEl>
                                        <p:attrNameLst>
                                          <p:attrName>style.visibility</p:attrName>
                                        </p:attrNameLst>
                                      </p:cBhvr>
                                      <p:to>
                                        <p:strVal val="hidden"/>
                                      </p:to>
                                    </p:set>
                                  </p:childTnLst>
                                </p:cTn>
                              </p:par>
                            </p:childTnLst>
                          </p:cTn>
                        </p:par>
                      </p:childTnLst>
                    </p:cTn>
                  </p:par>
                </p:childTnLst>
              </p:cTn>
              <p:nextCondLst>
                <p:cond evt="onClick" delay="0">
                  <p:tgtEl>
                    <p:spTgt spid="357"/>
                  </p:tgtEl>
                </p:cond>
              </p:nextCondLst>
            </p:seq>
            <p:seq concurrent="1" nextAc="seek">
              <p:cTn id="1325" restart="whenNotActive" fill="hold" evtFilter="cancelBubble" nodeType="interactiveSeq">
                <p:stCondLst>
                  <p:cond evt="onClick" delay="0">
                    <p:tgtEl>
                      <p:spTgt spid="356"/>
                    </p:tgtEl>
                  </p:cond>
                </p:stCondLst>
                <p:endSync evt="end" delay="0">
                  <p:rtn val="all"/>
                </p:endSync>
                <p:childTnLst>
                  <p:par>
                    <p:cTn id="1326" fill="hold">
                      <p:stCondLst>
                        <p:cond delay="0"/>
                      </p:stCondLst>
                      <p:childTnLst>
                        <p:par>
                          <p:cTn id="1327" fill="hold">
                            <p:stCondLst>
                              <p:cond delay="0"/>
                            </p:stCondLst>
                            <p:childTnLst>
                              <p:par>
                                <p:cTn id="1328" presetID="1" presetClass="entr" presetSubtype="0" fill="hold" nodeType="withEffect">
                                  <p:stCondLst>
                                    <p:cond delay="0"/>
                                  </p:stCondLst>
                                  <p:childTnLst>
                                    <p:set>
                                      <p:cBhvr>
                                        <p:cTn id="1329" dur="1" fill="hold">
                                          <p:stCondLst>
                                            <p:cond delay="0"/>
                                          </p:stCondLst>
                                        </p:cTn>
                                        <p:tgtEl>
                                          <p:spTgt spid="365"/>
                                        </p:tgtEl>
                                        <p:attrNameLst>
                                          <p:attrName>style.visibility</p:attrName>
                                        </p:attrNameLst>
                                      </p:cBhvr>
                                      <p:to>
                                        <p:strVal val="visible"/>
                                      </p:to>
                                    </p:set>
                                  </p:childTnLst>
                                </p:cTn>
                              </p:par>
                              <p:par>
                                <p:cTn id="1330" presetID="1" presetClass="exit" presetSubtype="0" fill="hold" nodeType="withEffect">
                                  <p:stCondLst>
                                    <p:cond delay="0"/>
                                  </p:stCondLst>
                                  <p:childTnLst>
                                    <p:set>
                                      <p:cBhvr>
                                        <p:cTn id="1331" dur="1" fill="hold">
                                          <p:stCondLst>
                                            <p:cond delay="0"/>
                                          </p:stCondLst>
                                        </p:cTn>
                                        <p:tgtEl>
                                          <p:spTgt spid="356"/>
                                        </p:tgtEl>
                                        <p:attrNameLst>
                                          <p:attrName>style.visibility</p:attrName>
                                        </p:attrNameLst>
                                      </p:cBhvr>
                                      <p:to>
                                        <p:strVal val="hidden"/>
                                      </p:to>
                                    </p:set>
                                  </p:childTnLst>
                                </p:cTn>
                              </p:par>
                            </p:childTnLst>
                          </p:cTn>
                        </p:par>
                      </p:childTnLst>
                    </p:cTn>
                  </p:par>
                </p:childTnLst>
              </p:cTn>
              <p:nextCondLst>
                <p:cond evt="onClick" delay="0">
                  <p:tgtEl>
                    <p:spTgt spid="356"/>
                  </p:tgtEl>
                </p:cond>
              </p:nextCondLst>
            </p:seq>
            <p:seq concurrent="1" nextAc="seek">
              <p:cTn id="1332" restart="whenNotActive" fill="hold" evtFilter="cancelBubble" nodeType="interactiveSeq">
                <p:stCondLst>
                  <p:cond evt="onClick" delay="0">
                    <p:tgtEl>
                      <p:spTgt spid="375"/>
                    </p:tgtEl>
                  </p:cond>
                </p:stCondLst>
                <p:endSync evt="end" delay="0">
                  <p:rtn val="all"/>
                </p:endSync>
                <p:childTnLst>
                  <p:par>
                    <p:cTn id="1333" fill="hold">
                      <p:stCondLst>
                        <p:cond delay="0"/>
                      </p:stCondLst>
                      <p:childTnLst>
                        <p:par>
                          <p:cTn id="1334" fill="hold">
                            <p:stCondLst>
                              <p:cond delay="0"/>
                            </p:stCondLst>
                            <p:childTnLst>
                              <p:par>
                                <p:cTn id="1335" presetID="1" presetClass="entr" presetSubtype="0" fill="hold" nodeType="withEffect">
                                  <p:stCondLst>
                                    <p:cond delay="0"/>
                                  </p:stCondLst>
                                  <p:childTnLst>
                                    <p:set>
                                      <p:cBhvr>
                                        <p:cTn id="1336" dur="1" fill="hold">
                                          <p:stCondLst>
                                            <p:cond delay="0"/>
                                          </p:stCondLst>
                                        </p:cTn>
                                        <p:tgtEl>
                                          <p:spTgt spid="374"/>
                                        </p:tgtEl>
                                        <p:attrNameLst>
                                          <p:attrName>style.visibility</p:attrName>
                                        </p:attrNameLst>
                                      </p:cBhvr>
                                      <p:to>
                                        <p:strVal val="visible"/>
                                      </p:to>
                                    </p:set>
                                  </p:childTnLst>
                                </p:cTn>
                              </p:par>
                              <p:par>
                                <p:cTn id="1337" presetID="1" presetClass="exit" presetSubtype="0" fill="hold" nodeType="withEffect">
                                  <p:stCondLst>
                                    <p:cond delay="0"/>
                                  </p:stCondLst>
                                  <p:childTnLst>
                                    <p:set>
                                      <p:cBhvr>
                                        <p:cTn id="1338" dur="1" fill="hold">
                                          <p:stCondLst>
                                            <p:cond delay="0"/>
                                          </p:stCondLst>
                                        </p:cTn>
                                        <p:tgtEl>
                                          <p:spTgt spid="375"/>
                                        </p:tgtEl>
                                        <p:attrNameLst>
                                          <p:attrName>style.visibility</p:attrName>
                                        </p:attrNameLst>
                                      </p:cBhvr>
                                      <p:to>
                                        <p:strVal val="hidden"/>
                                      </p:to>
                                    </p:set>
                                  </p:childTnLst>
                                </p:cTn>
                              </p:par>
                            </p:childTnLst>
                          </p:cTn>
                        </p:par>
                      </p:childTnLst>
                    </p:cTn>
                  </p:par>
                </p:childTnLst>
              </p:cTn>
              <p:nextCondLst>
                <p:cond evt="onClick" delay="0">
                  <p:tgtEl>
                    <p:spTgt spid="375"/>
                  </p:tgtEl>
                </p:cond>
              </p:nextCondLst>
            </p:seq>
            <p:seq concurrent="1" nextAc="seek">
              <p:cTn id="1339" restart="whenNotActive" fill="hold" evtFilter="cancelBubble" nodeType="interactiveSeq">
                <p:stCondLst>
                  <p:cond evt="onClick" delay="0">
                    <p:tgtEl>
                      <p:spTgt spid="374"/>
                    </p:tgtEl>
                  </p:cond>
                </p:stCondLst>
                <p:endSync evt="end" delay="0">
                  <p:rtn val="all"/>
                </p:endSync>
                <p:childTnLst>
                  <p:par>
                    <p:cTn id="1340" fill="hold">
                      <p:stCondLst>
                        <p:cond delay="0"/>
                      </p:stCondLst>
                      <p:childTnLst>
                        <p:par>
                          <p:cTn id="1341" fill="hold">
                            <p:stCondLst>
                              <p:cond delay="0"/>
                            </p:stCondLst>
                            <p:childTnLst>
                              <p:par>
                                <p:cTn id="1342" presetID="1" presetClass="entr" presetSubtype="0" fill="hold" nodeType="withEffect">
                                  <p:stCondLst>
                                    <p:cond delay="0"/>
                                  </p:stCondLst>
                                  <p:childTnLst>
                                    <p:set>
                                      <p:cBhvr>
                                        <p:cTn id="1343" dur="1" fill="hold">
                                          <p:stCondLst>
                                            <p:cond delay="0"/>
                                          </p:stCondLst>
                                        </p:cTn>
                                        <p:tgtEl>
                                          <p:spTgt spid="373"/>
                                        </p:tgtEl>
                                        <p:attrNameLst>
                                          <p:attrName>style.visibility</p:attrName>
                                        </p:attrNameLst>
                                      </p:cBhvr>
                                      <p:to>
                                        <p:strVal val="visible"/>
                                      </p:to>
                                    </p:set>
                                  </p:childTnLst>
                                </p:cTn>
                              </p:par>
                              <p:par>
                                <p:cTn id="1344" presetID="1" presetClass="exit" presetSubtype="0" fill="hold" nodeType="withEffect">
                                  <p:stCondLst>
                                    <p:cond delay="0"/>
                                  </p:stCondLst>
                                  <p:childTnLst>
                                    <p:set>
                                      <p:cBhvr>
                                        <p:cTn id="1345" dur="1" fill="hold">
                                          <p:stCondLst>
                                            <p:cond delay="0"/>
                                          </p:stCondLst>
                                        </p:cTn>
                                        <p:tgtEl>
                                          <p:spTgt spid="374"/>
                                        </p:tgtEl>
                                        <p:attrNameLst>
                                          <p:attrName>style.visibility</p:attrName>
                                        </p:attrNameLst>
                                      </p:cBhvr>
                                      <p:to>
                                        <p:strVal val="hidden"/>
                                      </p:to>
                                    </p:set>
                                  </p:childTnLst>
                                </p:cTn>
                              </p:par>
                            </p:childTnLst>
                          </p:cTn>
                        </p:par>
                      </p:childTnLst>
                    </p:cTn>
                  </p:par>
                </p:childTnLst>
              </p:cTn>
              <p:nextCondLst>
                <p:cond evt="onClick" delay="0">
                  <p:tgtEl>
                    <p:spTgt spid="374"/>
                  </p:tgtEl>
                </p:cond>
              </p:nextCondLst>
            </p:seq>
            <p:seq concurrent="1" nextAc="seek">
              <p:cTn id="1346" restart="whenNotActive" fill="hold" evtFilter="cancelBubble" nodeType="interactiveSeq">
                <p:stCondLst>
                  <p:cond evt="onClick" delay="0">
                    <p:tgtEl>
                      <p:spTgt spid="373"/>
                    </p:tgtEl>
                  </p:cond>
                </p:stCondLst>
                <p:endSync evt="end" delay="0">
                  <p:rtn val="all"/>
                </p:endSync>
                <p:childTnLst>
                  <p:par>
                    <p:cTn id="1347" fill="hold">
                      <p:stCondLst>
                        <p:cond delay="0"/>
                      </p:stCondLst>
                      <p:childTnLst>
                        <p:par>
                          <p:cTn id="1348" fill="hold">
                            <p:stCondLst>
                              <p:cond delay="0"/>
                            </p:stCondLst>
                            <p:childTnLst>
                              <p:par>
                                <p:cTn id="1349" presetID="1" presetClass="entr" presetSubtype="0" fill="hold" nodeType="withEffect">
                                  <p:stCondLst>
                                    <p:cond delay="0"/>
                                  </p:stCondLst>
                                  <p:childTnLst>
                                    <p:set>
                                      <p:cBhvr>
                                        <p:cTn id="1350" dur="1" fill="hold">
                                          <p:stCondLst>
                                            <p:cond delay="0"/>
                                          </p:stCondLst>
                                        </p:cTn>
                                        <p:tgtEl>
                                          <p:spTgt spid="372"/>
                                        </p:tgtEl>
                                        <p:attrNameLst>
                                          <p:attrName>style.visibility</p:attrName>
                                        </p:attrNameLst>
                                      </p:cBhvr>
                                      <p:to>
                                        <p:strVal val="visible"/>
                                      </p:to>
                                    </p:set>
                                  </p:childTnLst>
                                </p:cTn>
                              </p:par>
                              <p:par>
                                <p:cTn id="1351" presetID="1" presetClass="exit" presetSubtype="0" fill="hold" nodeType="withEffect">
                                  <p:stCondLst>
                                    <p:cond delay="0"/>
                                  </p:stCondLst>
                                  <p:childTnLst>
                                    <p:set>
                                      <p:cBhvr>
                                        <p:cTn id="1352" dur="1" fill="hold">
                                          <p:stCondLst>
                                            <p:cond delay="0"/>
                                          </p:stCondLst>
                                        </p:cTn>
                                        <p:tgtEl>
                                          <p:spTgt spid="373"/>
                                        </p:tgtEl>
                                        <p:attrNameLst>
                                          <p:attrName>style.visibility</p:attrName>
                                        </p:attrNameLst>
                                      </p:cBhvr>
                                      <p:to>
                                        <p:strVal val="hidden"/>
                                      </p:to>
                                    </p:set>
                                  </p:childTnLst>
                                </p:cTn>
                              </p:par>
                            </p:childTnLst>
                          </p:cTn>
                        </p:par>
                      </p:childTnLst>
                    </p:cTn>
                  </p:par>
                </p:childTnLst>
              </p:cTn>
              <p:nextCondLst>
                <p:cond evt="onClick" delay="0">
                  <p:tgtEl>
                    <p:spTgt spid="373"/>
                  </p:tgtEl>
                </p:cond>
              </p:nextCondLst>
            </p:seq>
            <p:seq concurrent="1" nextAc="seek">
              <p:cTn id="1353" restart="whenNotActive" fill="hold" evtFilter="cancelBubble" nodeType="interactiveSeq">
                <p:stCondLst>
                  <p:cond evt="onClick" delay="0">
                    <p:tgtEl>
                      <p:spTgt spid="372"/>
                    </p:tgtEl>
                  </p:cond>
                </p:stCondLst>
                <p:endSync evt="end" delay="0">
                  <p:rtn val="all"/>
                </p:endSync>
                <p:childTnLst>
                  <p:par>
                    <p:cTn id="1354" fill="hold">
                      <p:stCondLst>
                        <p:cond delay="0"/>
                      </p:stCondLst>
                      <p:childTnLst>
                        <p:par>
                          <p:cTn id="1355" fill="hold">
                            <p:stCondLst>
                              <p:cond delay="0"/>
                            </p:stCondLst>
                            <p:childTnLst>
                              <p:par>
                                <p:cTn id="1356" presetID="1" presetClass="entr" presetSubtype="0" fill="hold" nodeType="withEffect">
                                  <p:stCondLst>
                                    <p:cond delay="0"/>
                                  </p:stCondLst>
                                  <p:childTnLst>
                                    <p:set>
                                      <p:cBhvr>
                                        <p:cTn id="1357" dur="1" fill="hold">
                                          <p:stCondLst>
                                            <p:cond delay="0"/>
                                          </p:stCondLst>
                                        </p:cTn>
                                        <p:tgtEl>
                                          <p:spTgt spid="371"/>
                                        </p:tgtEl>
                                        <p:attrNameLst>
                                          <p:attrName>style.visibility</p:attrName>
                                        </p:attrNameLst>
                                      </p:cBhvr>
                                      <p:to>
                                        <p:strVal val="visible"/>
                                      </p:to>
                                    </p:set>
                                  </p:childTnLst>
                                </p:cTn>
                              </p:par>
                              <p:par>
                                <p:cTn id="1358" presetID="1" presetClass="exit" presetSubtype="0" fill="hold" nodeType="withEffect">
                                  <p:stCondLst>
                                    <p:cond delay="0"/>
                                  </p:stCondLst>
                                  <p:childTnLst>
                                    <p:set>
                                      <p:cBhvr>
                                        <p:cTn id="1359" dur="1" fill="hold">
                                          <p:stCondLst>
                                            <p:cond delay="0"/>
                                          </p:stCondLst>
                                        </p:cTn>
                                        <p:tgtEl>
                                          <p:spTgt spid="372"/>
                                        </p:tgtEl>
                                        <p:attrNameLst>
                                          <p:attrName>style.visibility</p:attrName>
                                        </p:attrNameLst>
                                      </p:cBhvr>
                                      <p:to>
                                        <p:strVal val="hidden"/>
                                      </p:to>
                                    </p:set>
                                  </p:childTnLst>
                                </p:cTn>
                              </p:par>
                            </p:childTnLst>
                          </p:cTn>
                        </p:par>
                      </p:childTnLst>
                    </p:cTn>
                  </p:par>
                </p:childTnLst>
              </p:cTn>
              <p:nextCondLst>
                <p:cond evt="onClick" delay="0">
                  <p:tgtEl>
                    <p:spTgt spid="372"/>
                  </p:tgtEl>
                </p:cond>
              </p:nextCondLst>
            </p:seq>
            <p:seq concurrent="1" nextAc="seek">
              <p:cTn id="1360" restart="whenNotActive" fill="hold" evtFilter="cancelBubble" nodeType="interactiveSeq">
                <p:stCondLst>
                  <p:cond evt="onClick" delay="0">
                    <p:tgtEl>
                      <p:spTgt spid="371"/>
                    </p:tgtEl>
                  </p:cond>
                </p:stCondLst>
                <p:endSync evt="end" delay="0">
                  <p:rtn val="all"/>
                </p:endSync>
                <p:childTnLst>
                  <p:par>
                    <p:cTn id="1361" fill="hold">
                      <p:stCondLst>
                        <p:cond delay="0"/>
                      </p:stCondLst>
                      <p:childTnLst>
                        <p:par>
                          <p:cTn id="1362" fill="hold">
                            <p:stCondLst>
                              <p:cond delay="0"/>
                            </p:stCondLst>
                            <p:childTnLst>
                              <p:par>
                                <p:cTn id="1363" presetID="1" presetClass="entr" presetSubtype="0" fill="hold" nodeType="withEffect">
                                  <p:stCondLst>
                                    <p:cond delay="0"/>
                                  </p:stCondLst>
                                  <p:childTnLst>
                                    <p:set>
                                      <p:cBhvr>
                                        <p:cTn id="1364" dur="1" fill="hold">
                                          <p:stCondLst>
                                            <p:cond delay="0"/>
                                          </p:stCondLst>
                                        </p:cTn>
                                        <p:tgtEl>
                                          <p:spTgt spid="370"/>
                                        </p:tgtEl>
                                        <p:attrNameLst>
                                          <p:attrName>style.visibility</p:attrName>
                                        </p:attrNameLst>
                                      </p:cBhvr>
                                      <p:to>
                                        <p:strVal val="visible"/>
                                      </p:to>
                                    </p:set>
                                  </p:childTnLst>
                                </p:cTn>
                              </p:par>
                              <p:par>
                                <p:cTn id="1365" presetID="1" presetClass="exit" presetSubtype="0" fill="hold" nodeType="withEffect">
                                  <p:stCondLst>
                                    <p:cond delay="0"/>
                                  </p:stCondLst>
                                  <p:childTnLst>
                                    <p:set>
                                      <p:cBhvr>
                                        <p:cTn id="1366" dur="1" fill="hold">
                                          <p:stCondLst>
                                            <p:cond delay="0"/>
                                          </p:stCondLst>
                                        </p:cTn>
                                        <p:tgtEl>
                                          <p:spTgt spid="371"/>
                                        </p:tgtEl>
                                        <p:attrNameLst>
                                          <p:attrName>style.visibility</p:attrName>
                                        </p:attrNameLst>
                                      </p:cBhvr>
                                      <p:to>
                                        <p:strVal val="hidden"/>
                                      </p:to>
                                    </p:set>
                                  </p:childTnLst>
                                </p:cTn>
                              </p:par>
                            </p:childTnLst>
                          </p:cTn>
                        </p:par>
                      </p:childTnLst>
                    </p:cTn>
                  </p:par>
                </p:childTnLst>
              </p:cTn>
              <p:nextCondLst>
                <p:cond evt="onClick" delay="0">
                  <p:tgtEl>
                    <p:spTgt spid="371"/>
                  </p:tgtEl>
                </p:cond>
              </p:nextCondLst>
            </p:seq>
            <p:seq concurrent="1" nextAc="seek">
              <p:cTn id="1367" restart="whenNotActive" fill="hold" evtFilter="cancelBubble" nodeType="interactiveSeq">
                <p:stCondLst>
                  <p:cond evt="onClick" delay="0">
                    <p:tgtEl>
                      <p:spTgt spid="370"/>
                    </p:tgtEl>
                  </p:cond>
                </p:stCondLst>
                <p:endSync evt="end" delay="0">
                  <p:rtn val="all"/>
                </p:endSync>
                <p:childTnLst>
                  <p:par>
                    <p:cTn id="1368" fill="hold">
                      <p:stCondLst>
                        <p:cond delay="0"/>
                      </p:stCondLst>
                      <p:childTnLst>
                        <p:par>
                          <p:cTn id="1369" fill="hold">
                            <p:stCondLst>
                              <p:cond delay="0"/>
                            </p:stCondLst>
                            <p:childTnLst>
                              <p:par>
                                <p:cTn id="1370" presetID="1" presetClass="entr" presetSubtype="0" fill="hold" nodeType="withEffect">
                                  <p:stCondLst>
                                    <p:cond delay="0"/>
                                  </p:stCondLst>
                                  <p:childTnLst>
                                    <p:set>
                                      <p:cBhvr>
                                        <p:cTn id="1371" dur="1" fill="hold">
                                          <p:stCondLst>
                                            <p:cond delay="0"/>
                                          </p:stCondLst>
                                        </p:cTn>
                                        <p:tgtEl>
                                          <p:spTgt spid="369"/>
                                        </p:tgtEl>
                                        <p:attrNameLst>
                                          <p:attrName>style.visibility</p:attrName>
                                        </p:attrNameLst>
                                      </p:cBhvr>
                                      <p:to>
                                        <p:strVal val="visible"/>
                                      </p:to>
                                    </p:set>
                                  </p:childTnLst>
                                </p:cTn>
                              </p:par>
                              <p:par>
                                <p:cTn id="1372" presetID="1" presetClass="exit" presetSubtype="0" fill="hold" nodeType="withEffect">
                                  <p:stCondLst>
                                    <p:cond delay="0"/>
                                  </p:stCondLst>
                                  <p:childTnLst>
                                    <p:set>
                                      <p:cBhvr>
                                        <p:cTn id="1373" dur="1" fill="hold">
                                          <p:stCondLst>
                                            <p:cond delay="0"/>
                                          </p:stCondLst>
                                        </p:cTn>
                                        <p:tgtEl>
                                          <p:spTgt spid="370"/>
                                        </p:tgtEl>
                                        <p:attrNameLst>
                                          <p:attrName>style.visibility</p:attrName>
                                        </p:attrNameLst>
                                      </p:cBhvr>
                                      <p:to>
                                        <p:strVal val="hidden"/>
                                      </p:to>
                                    </p:set>
                                  </p:childTnLst>
                                </p:cTn>
                              </p:par>
                            </p:childTnLst>
                          </p:cTn>
                        </p:par>
                      </p:childTnLst>
                    </p:cTn>
                  </p:par>
                </p:childTnLst>
              </p:cTn>
              <p:nextCondLst>
                <p:cond evt="onClick" delay="0">
                  <p:tgtEl>
                    <p:spTgt spid="370"/>
                  </p:tgtEl>
                </p:cond>
              </p:nextCondLst>
            </p:seq>
            <p:seq concurrent="1" nextAc="seek">
              <p:cTn id="1374" restart="whenNotActive" fill="hold" evtFilter="cancelBubble" nodeType="interactiveSeq">
                <p:stCondLst>
                  <p:cond evt="onClick" delay="0">
                    <p:tgtEl>
                      <p:spTgt spid="369"/>
                    </p:tgtEl>
                  </p:cond>
                </p:stCondLst>
                <p:endSync evt="end" delay="0">
                  <p:rtn val="all"/>
                </p:endSync>
                <p:childTnLst>
                  <p:par>
                    <p:cTn id="1375" fill="hold">
                      <p:stCondLst>
                        <p:cond delay="0"/>
                      </p:stCondLst>
                      <p:childTnLst>
                        <p:par>
                          <p:cTn id="1376" fill="hold">
                            <p:stCondLst>
                              <p:cond delay="0"/>
                            </p:stCondLst>
                            <p:childTnLst>
                              <p:par>
                                <p:cTn id="1377" presetID="1" presetClass="entr" presetSubtype="0" fill="hold" nodeType="withEffect">
                                  <p:stCondLst>
                                    <p:cond delay="0"/>
                                  </p:stCondLst>
                                  <p:childTnLst>
                                    <p:set>
                                      <p:cBhvr>
                                        <p:cTn id="1378" dur="1" fill="hold">
                                          <p:stCondLst>
                                            <p:cond delay="0"/>
                                          </p:stCondLst>
                                        </p:cTn>
                                        <p:tgtEl>
                                          <p:spTgt spid="368"/>
                                        </p:tgtEl>
                                        <p:attrNameLst>
                                          <p:attrName>style.visibility</p:attrName>
                                        </p:attrNameLst>
                                      </p:cBhvr>
                                      <p:to>
                                        <p:strVal val="visible"/>
                                      </p:to>
                                    </p:set>
                                  </p:childTnLst>
                                </p:cTn>
                              </p:par>
                              <p:par>
                                <p:cTn id="1379" presetID="1" presetClass="exit" presetSubtype="0" fill="hold" nodeType="withEffect">
                                  <p:stCondLst>
                                    <p:cond delay="0"/>
                                  </p:stCondLst>
                                  <p:childTnLst>
                                    <p:set>
                                      <p:cBhvr>
                                        <p:cTn id="1380" dur="1" fill="hold">
                                          <p:stCondLst>
                                            <p:cond delay="0"/>
                                          </p:stCondLst>
                                        </p:cTn>
                                        <p:tgtEl>
                                          <p:spTgt spid="369"/>
                                        </p:tgtEl>
                                        <p:attrNameLst>
                                          <p:attrName>style.visibility</p:attrName>
                                        </p:attrNameLst>
                                      </p:cBhvr>
                                      <p:to>
                                        <p:strVal val="hidden"/>
                                      </p:to>
                                    </p:set>
                                  </p:childTnLst>
                                </p:cTn>
                              </p:par>
                            </p:childTnLst>
                          </p:cTn>
                        </p:par>
                      </p:childTnLst>
                    </p:cTn>
                  </p:par>
                </p:childTnLst>
              </p:cTn>
              <p:nextCondLst>
                <p:cond evt="onClick" delay="0">
                  <p:tgtEl>
                    <p:spTgt spid="369"/>
                  </p:tgtEl>
                </p:cond>
              </p:nextCondLst>
            </p:seq>
            <p:seq concurrent="1" nextAc="seek">
              <p:cTn id="1381" restart="whenNotActive" fill="hold" evtFilter="cancelBubble" nodeType="interactiveSeq">
                <p:stCondLst>
                  <p:cond evt="onClick" delay="0">
                    <p:tgtEl>
                      <p:spTgt spid="368"/>
                    </p:tgtEl>
                  </p:cond>
                </p:stCondLst>
                <p:endSync evt="end" delay="0">
                  <p:rtn val="all"/>
                </p:endSync>
                <p:childTnLst>
                  <p:par>
                    <p:cTn id="1382" fill="hold">
                      <p:stCondLst>
                        <p:cond delay="0"/>
                      </p:stCondLst>
                      <p:childTnLst>
                        <p:par>
                          <p:cTn id="1383" fill="hold">
                            <p:stCondLst>
                              <p:cond delay="0"/>
                            </p:stCondLst>
                            <p:childTnLst>
                              <p:par>
                                <p:cTn id="1384" presetID="1" presetClass="entr" presetSubtype="0" fill="hold" nodeType="withEffect">
                                  <p:stCondLst>
                                    <p:cond delay="0"/>
                                  </p:stCondLst>
                                  <p:childTnLst>
                                    <p:set>
                                      <p:cBhvr>
                                        <p:cTn id="1385" dur="1" fill="hold">
                                          <p:stCondLst>
                                            <p:cond delay="0"/>
                                          </p:stCondLst>
                                        </p:cTn>
                                        <p:tgtEl>
                                          <p:spTgt spid="367"/>
                                        </p:tgtEl>
                                        <p:attrNameLst>
                                          <p:attrName>style.visibility</p:attrName>
                                        </p:attrNameLst>
                                      </p:cBhvr>
                                      <p:to>
                                        <p:strVal val="visible"/>
                                      </p:to>
                                    </p:set>
                                  </p:childTnLst>
                                </p:cTn>
                              </p:par>
                              <p:par>
                                <p:cTn id="1386" presetID="1" presetClass="exit" presetSubtype="0" fill="hold" nodeType="withEffect">
                                  <p:stCondLst>
                                    <p:cond delay="0"/>
                                  </p:stCondLst>
                                  <p:childTnLst>
                                    <p:set>
                                      <p:cBhvr>
                                        <p:cTn id="1387" dur="1" fill="hold">
                                          <p:stCondLst>
                                            <p:cond delay="0"/>
                                          </p:stCondLst>
                                        </p:cTn>
                                        <p:tgtEl>
                                          <p:spTgt spid="368"/>
                                        </p:tgtEl>
                                        <p:attrNameLst>
                                          <p:attrName>style.visibility</p:attrName>
                                        </p:attrNameLst>
                                      </p:cBhvr>
                                      <p:to>
                                        <p:strVal val="hidden"/>
                                      </p:to>
                                    </p:set>
                                  </p:childTnLst>
                                </p:cTn>
                              </p:par>
                            </p:childTnLst>
                          </p:cTn>
                        </p:par>
                      </p:childTnLst>
                    </p:cTn>
                  </p:par>
                </p:childTnLst>
              </p:cTn>
              <p:nextCondLst>
                <p:cond evt="onClick" delay="0">
                  <p:tgtEl>
                    <p:spTgt spid="368"/>
                  </p:tgtEl>
                </p:cond>
              </p:nextCondLst>
            </p:seq>
            <p:seq concurrent="1" nextAc="seek">
              <p:cTn id="1388" restart="whenNotActive" fill="hold" evtFilter="cancelBubble" nodeType="interactiveSeq">
                <p:stCondLst>
                  <p:cond evt="onClick" delay="0">
                    <p:tgtEl>
                      <p:spTgt spid="367"/>
                    </p:tgtEl>
                  </p:cond>
                </p:stCondLst>
                <p:endSync evt="end" delay="0">
                  <p:rtn val="all"/>
                </p:endSync>
                <p:childTnLst>
                  <p:par>
                    <p:cTn id="1389" fill="hold">
                      <p:stCondLst>
                        <p:cond delay="0"/>
                      </p:stCondLst>
                      <p:childTnLst>
                        <p:par>
                          <p:cTn id="1390" fill="hold">
                            <p:stCondLst>
                              <p:cond delay="0"/>
                            </p:stCondLst>
                            <p:childTnLst>
                              <p:par>
                                <p:cTn id="1391" presetID="1" presetClass="entr" presetSubtype="0" fill="hold" nodeType="withEffect">
                                  <p:stCondLst>
                                    <p:cond delay="0"/>
                                  </p:stCondLst>
                                  <p:childTnLst>
                                    <p:set>
                                      <p:cBhvr>
                                        <p:cTn id="1392" dur="1" fill="hold">
                                          <p:stCondLst>
                                            <p:cond delay="0"/>
                                          </p:stCondLst>
                                        </p:cTn>
                                        <p:tgtEl>
                                          <p:spTgt spid="366"/>
                                        </p:tgtEl>
                                        <p:attrNameLst>
                                          <p:attrName>style.visibility</p:attrName>
                                        </p:attrNameLst>
                                      </p:cBhvr>
                                      <p:to>
                                        <p:strVal val="visible"/>
                                      </p:to>
                                    </p:set>
                                  </p:childTnLst>
                                </p:cTn>
                              </p:par>
                              <p:par>
                                <p:cTn id="1393" presetID="1" presetClass="exit" presetSubtype="0" fill="hold" nodeType="withEffect">
                                  <p:stCondLst>
                                    <p:cond delay="0"/>
                                  </p:stCondLst>
                                  <p:childTnLst>
                                    <p:set>
                                      <p:cBhvr>
                                        <p:cTn id="1394" dur="1" fill="hold">
                                          <p:stCondLst>
                                            <p:cond delay="0"/>
                                          </p:stCondLst>
                                        </p:cTn>
                                        <p:tgtEl>
                                          <p:spTgt spid="367"/>
                                        </p:tgtEl>
                                        <p:attrNameLst>
                                          <p:attrName>style.visibility</p:attrName>
                                        </p:attrNameLst>
                                      </p:cBhvr>
                                      <p:to>
                                        <p:strVal val="hidden"/>
                                      </p:to>
                                    </p:set>
                                  </p:childTnLst>
                                </p:cTn>
                              </p:par>
                            </p:childTnLst>
                          </p:cTn>
                        </p:par>
                      </p:childTnLst>
                    </p:cTn>
                  </p:par>
                </p:childTnLst>
              </p:cTn>
              <p:nextCondLst>
                <p:cond evt="onClick" delay="0">
                  <p:tgtEl>
                    <p:spTgt spid="367"/>
                  </p:tgtEl>
                </p:cond>
              </p:nextCondLst>
            </p:seq>
            <p:seq concurrent="1" nextAc="seek">
              <p:cTn id="1395" restart="whenNotActive" fill="hold" evtFilter="cancelBubble" nodeType="interactiveSeq">
                <p:stCondLst>
                  <p:cond evt="onClick" delay="0">
                    <p:tgtEl>
                      <p:spTgt spid="366"/>
                    </p:tgtEl>
                  </p:cond>
                </p:stCondLst>
                <p:endSync evt="end" delay="0">
                  <p:rtn val="all"/>
                </p:endSync>
                <p:childTnLst>
                  <p:par>
                    <p:cTn id="1396" fill="hold">
                      <p:stCondLst>
                        <p:cond delay="0"/>
                      </p:stCondLst>
                      <p:childTnLst>
                        <p:par>
                          <p:cTn id="1397" fill="hold">
                            <p:stCondLst>
                              <p:cond delay="0"/>
                            </p:stCondLst>
                            <p:childTnLst>
                              <p:par>
                                <p:cTn id="1398" presetID="1" presetClass="entr" presetSubtype="0" fill="hold" nodeType="withEffect">
                                  <p:stCondLst>
                                    <p:cond delay="0"/>
                                  </p:stCondLst>
                                  <p:childTnLst>
                                    <p:set>
                                      <p:cBhvr>
                                        <p:cTn id="1399" dur="1" fill="hold">
                                          <p:stCondLst>
                                            <p:cond delay="0"/>
                                          </p:stCondLst>
                                        </p:cTn>
                                        <p:tgtEl>
                                          <p:spTgt spid="375"/>
                                        </p:tgtEl>
                                        <p:attrNameLst>
                                          <p:attrName>style.visibility</p:attrName>
                                        </p:attrNameLst>
                                      </p:cBhvr>
                                      <p:to>
                                        <p:strVal val="visible"/>
                                      </p:to>
                                    </p:set>
                                  </p:childTnLst>
                                </p:cTn>
                              </p:par>
                              <p:par>
                                <p:cTn id="1400" presetID="1" presetClass="exit" presetSubtype="0" fill="hold" nodeType="withEffect">
                                  <p:stCondLst>
                                    <p:cond delay="0"/>
                                  </p:stCondLst>
                                  <p:childTnLst>
                                    <p:set>
                                      <p:cBhvr>
                                        <p:cTn id="1401" dur="1" fill="hold">
                                          <p:stCondLst>
                                            <p:cond delay="0"/>
                                          </p:stCondLst>
                                        </p:cTn>
                                        <p:tgtEl>
                                          <p:spTgt spid="366"/>
                                        </p:tgtEl>
                                        <p:attrNameLst>
                                          <p:attrName>style.visibility</p:attrName>
                                        </p:attrNameLst>
                                      </p:cBhvr>
                                      <p:to>
                                        <p:strVal val="hidden"/>
                                      </p:to>
                                    </p:set>
                                  </p:childTnLst>
                                </p:cTn>
                              </p:par>
                            </p:childTnLst>
                          </p:cTn>
                        </p:par>
                      </p:childTnLst>
                    </p:cTn>
                  </p:par>
                </p:childTnLst>
              </p:cTn>
              <p:nextCondLst>
                <p:cond evt="onClick" delay="0">
                  <p:tgtEl>
                    <p:spTgt spid="36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7E46626A-9A27-8542-B993-ECFB4697515A}"/>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84272CE3-6625-4A4F-9D2C-7CA150156C3E}"/>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FC1E7688-5D95-6A42-A178-43922F26A4D6}"/>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2C4ED973-2FB7-A74B-8C0A-46DB9C62D750}"/>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1" name="TextBox 10">
            <a:extLst>
              <a:ext uri="{FF2B5EF4-FFF2-40B4-BE49-F238E27FC236}">
                <a16:creationId xmlns:a16="http://schemas.microsoft.com/office/drawing/2014/main" id="{05A5ED99-80AE-CE43-947A-4ADDB91CE04C}"/>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preposition in the sentence: </a:t>
            </a:r>
          </a:p>
          <a:p>
            <a:pPr algn="ctr"/>
            <a:r>
              <a:rPr lang="en-US" sz="3600" dirty="0">
                <a:solidFill>
                  <a:schemeClr val="accent3">
                    <a:lumMod val="50000"/>
                  </a:schemeClr>
                </a:solidFill>
                <a:latin typeface="Century Gothic" panose="020B0502020202020204" pitchFamily="34" charset="0"/>
              </a:rPr>
              <a:t>Climb aboard the Galaxy Tracker.</a:t>
            </a:r>
          </a:p>
        </p:txBody>
      </p:sp>
    </p:spTree>
    <p:extLst>
      <p:ext uri="{BB962C8B-B14F-4D97-AF65-F5344CB8AC3E}">
        <p14:creationId xmlns:p14="http://schemas.microsoft.com/office/powerpoint/2010/main" val="3230655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7E46626A-9A27-8542-B993-ECFB4697515A}"/>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9C5F541D-8F8D-2B4A-8FA6-DC5A3F486D4A}"/>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50413A65-46FD-264B-8860-7F21539A9E3B}"/>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B603EA52-D4FA-8D4F-B32B-3FD097A17B30}"/>
              </a:ext>
            </a:extLst>
          </p:cNvPr>
          <p:cNvSpPr txBox="1"/>
          <p:nvPr/>
        </p:nvSpPr>
        <p:spPr>
          <a:xfrm>
            <a:off x="176744" y="100269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 aboard</a:t>
            </a:r>
          </a:p>
        </p:txBody>
      </p:sp>
    </p:spTree>
    <p:extLst>
      <p:ext uri="{BB962C8B-B14F-4D97-AF65-F5344CB8AC3E}">
        <p14:creationId xmlns:p14="http://schemas.microsoft.com/office/powerpoint/2010/main" val="2181417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4FD9BFDC-2C38-BA48-8AFA-9D3FE39C7D9C}"/>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4ADF6B48-BDDF-3A41-826C-7E84A3347E08}"/>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D3E3275E-BBF5-E448-B912-C778AB602414}"/>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D62AB88D-8A5C-E44D-A45B-8A4A3DB482B2}"/>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1" name="TextBox 10">
            <a:extLst>
              <a:ext uri="{FF2B5EF4-FFF2-40B4-BE49-F238E27FC236}">
                <a16:creationId xmlns:a16="http://schemas.microsoft.com/office/drawing/2014/main" id="{E8BAD41D-AF29-1444-A6DC-35DB3057065D}"/>
              </a:ext>
            </a:extLst>
          </p:cNvPr>
          <p:cNvSpPr txBox="1"/>
          <p:nvPr/>
        </p:nvSpPr>
        <p:spPr>
          <a:xfrm>
            <a:off x="176744" y="965688"/>
            <a:ext cx="7774511" cy="2862322"/>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prepositions in the sentence: </a:t>
            </a:r>
          </a:p>
          <a:p>
            <a:pPr algn="ctr"/>
            <a:r>
              <a:rPr lang="en-US" sz="3600" dirty="0">
                <a:solidFill>
                  <a:schemeClr val="accent3">
                    <a:lumMod val="50000"/>
                  </a:schemeClr>
                </a:solidFill>
                <a:latin typeface="Century Gothic" panose="020B0502020202020204" pitchFamily="34" charset="0"/>
              </a:rPr>
              <a:t>Over the river and through the woods to grandmother’s house, we go. </a:t>
            </a:r>
          </a:p>
        </p:txBody>
      </p:sp>
    </p:spTree>
    <p:extLst>
      <p:ext uri="{BB962C8B-B14F-4D97-AF65-F5344CB8AC3E}">
        <p14:creationId xmlns:p14="http://schemas.microsoft.com/office/powerpoint/2010/main" val="2304406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4FD9BFDC-2C38-BA48-8AFA-9D3FE39C7D9C}"/>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455745F6-2937-BA45-AE2E-E5E076D2839E}"/>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74D8B958-AD16-0D4D-9F2A-16E08E088D35}"/>
              </a:ext>
            </a:extLst>
          </p:cNvPr>
          <p:cNvSpPr txBox="1"/>
          <p:nvPr/>
        </p:nvSpPr>
        <p:spPr>
          <a:xfrm>
            <a:off x="2781777" y="235129"/>
            <a:ext cx="3591867" cy="338554"/>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1600" dirty="0">
                <a:solidFill>
                  <a:schemeClr val="bg1"/>
                </a:solidFill>
                <a:latin typeface="Century Gothic" panose="020B0502020202020204" pitchFamily="34" charset="0"/>
                <a:ea typeface="PBCAFFEINETHENADULTING" panose="02000603000000000000" pitchFamily="2" charset="0"/>
              </a:rPr>
              <a:t>INTERJECTIONS &amp; PREPOSITIONS</a:t>
            </a:r>
          </a:p>
        </p:txBody>
      </p:sp>
      <p:sp>
        <p:nvSpPr>
          <p:cNvPr id="10" name="TextBox 9">
            <a:extLst>
              <a:ext uri="{FF2B5EF4-FFF2-40B4-BE49-F238E27FC236}">
                <a16:creationId xmlns:a16="http://schemas.microsoft.com/office/drawing/2014/main" id="{10E0EFD1-1C36-E14A-806D-465E0830AEF8}"/>
              </a:ext>
            </a:extLst>
          </p:cNvPr>
          <p:cNvSpPr txBox="1"/>
          <p:nvPr/>
        </p:nvSpPr>
        <p:spPr>
          <a:xfrm>
            <a:off x="176744" y="1631436"/>
            <a:ext cx="7774511" cy="1754326"/>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Over</a:t>
            </a:r>
          </a:p>
          <a:p>
            <a:pPr algn="ctr"/>
            <a:r>
              <a:rPr lang="en-US" sz="3600" dirty="0">
                <a:solidFill>
                  <a:schemeClr val="accent3">
                    <a:lumMod val="50000"/>
                  </a:schemeClr>
                </a:solidFill>
                <a:latin typeface="Century Gothic" panose="020B0502020202020204" pitchFamily="34" charset="0"/>
              </a:rPr>
              <a:t>through</a:t>
            </a:r>
          </a:p>
          <a:p>
            <a:pPr algn="ctr"/>
            <a:r>
              <a:rPr lang="en-US" sz="3600" dirty="0">
                <a:solidFill>
                  <a:schemeClr val="accent3">
                    <a:lumMod val="50000"/>
                  </a:schemeClr>
                </a:solidFill>
                <a:latin typeface="Century Gothic" panose="020B0502020202020204" pitchFamily="34" charset="0"/>
              </a:rPr>
              <a:t>to</a:t>
            </a:r>
          </a:p>
        </p:txBody>
      </p:sp>
    </p:spTree>
    <p:extLst>
      <p:ext uri="{BB962C8B-B14F-4D97-AF65-F5344CB8AC3E}">
        <p14:creationId xmlns:p14="http://schemas.microsoft.com/office/powerpoint/2010/main" val="2290743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0" name="Picture 39">
            <a:hlinkClick r:id="rId4" action="ppaction://hlinksldjump"/>
            <a:extLst>
              <a:ext uri="{FF2B5EF4-FFF2-40B4-BE49-F238E27FC236}">
                <a16:creationId xmlns:a16="http://schemas.microsoft.com/office/drawing/2014/main" id="{258F55FB-8B01-7A47-A13B-8E1BF9076B4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42" name="Picture 41">
            <a:hlinkClick r:id="rId6" action="ppaction://hlinksldjump"/>
            <a:extLst>
              <a:ext uri="{FF2B5EF4-FFF2-40B4-BE49-F238E27FC236}">
                <a16:creationId xmlns:a16="http://schemas.microsoft.com/office/drawing/2014/main" id="{C71EA7F6-8AA9-9140-A97C-B3BE4104ECD8}"/>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21D9A656-1A18-1B4C-98DE-973885537F45}"/>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87086CD2-BC83-384C-AFE8-140714C125E8}"/>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0" name="TextBox 9">
            <a:extLst>
              <a:ext uri="{FF2B5EF4-FFF2-40B4-BE49-F238E27FC236}">
                <a16:creationId xmlns:a16="http://schemas.microsoft.com/office/drawing/2014/main" id="{B3EE4CC0-D547-C24F-8365-471E2EE138F5}"/>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adverb in the sentence: </a:t>
            </a:r>
          </a:p>
          <a:p>
            <a:pPr algn="ctr"/>
            <a:r>
              <a:rPr lang="en-US" sz="3600" dirty="0">
                <a:solidFill>
                  <a:schemeClr val="accent3">
                    <a:lumMod val="50000"/>
                  </a:schemeClr>
                </a:solidFill>
                <a:latin typeface="Century Gothic" panose="020B0502020202020204" pitchFamily="34" charset="0"/>
              </a:rPr>
              <a:t>Close the door gently behind you.</a:t>
            </a:r>
          </a:p>
        </p:txBody>
      </p:sp>
    </p:spTree>
    <p:extLst>
      <p:ext uri="{BB962C8B-B14F-4D97-AF65-F5344CB8AC3E}">
        <p14:creationId xmlns:p14="http://schemas.microsoft.com/office/powerpoint/2010/main" val="1159304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0" name="Picture 39">
            <a:hlinkClick r:id="rId4" action="ppaction://hlinksldjump"/>
            <a:extLst>
              <a:ext uri="{FF2B5EF4-FFF2-40B4-BE49-F238E27FC236}">
                <a16:creationId xmlns:a16="http://schemas.microsoft.com/office/drawing/2014/main" id="{258F55FB-8B01-7A47-A13B-8E1BF9076B4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42567282-029C-B648-876B-40E01A39617A}"/>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CA71ADE0-64DF-E049-859C-A1441F24766F}"/>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2" name="Rectangle 1">
            <a:extLst>
              <a:ext uri="{FF2B5EF4-FFF2-40B4-BE49-F238E27FC236}">
                <a16:creationId xmlns:a16="http://schemas.microsoft.com/office/drawing/2014/main" id="{CD172BDF-2E38-AF42-8922-C14210BE294C}"/>
              </a:ext>
            </a:extLst>
          </p:cNvPr>
          <p:cNvSpPr/>
          <p:nvPr/>
        </p:nvSpPr>
        <p:spPr>
          <a:xfrm>
            <a:off x="3355310" y="1993612"/>
            <a:ext cx="1417376" cy="584775"/>
          </a:xfrm>
          <a:prstGeom prst="rect">
            <a:avLst/>
          </a:prstGeom>
        </p:spPr>
        <p:txBody>
          <a:bodyPr wrap="none">
            <a:spAutoFit/>
          </a:bodyPr>
          <a:lstStyle/>
          <a:p>
            <a:pPr algn="ctr"/>
            <a:r>
              <a:rPr lang="en-US" sz="3200">
                <a:solidFill>
                  <a:schemeClr val="accent3">
                    <a:lumMod val="50000"/>
                  </a:schemeClr>
                </a:solidFill>
                <a:latin typeface="Century Gothic" panose="020B0502020202020204" pitchFamily="34" charset="0"/>
              </a:rPr>
              <a:t>gently</a:t>
            </a:r>
            <a:endParaRPr lang="en-US" sz="3200" dirty="0">
              <a:solidFill>
                <a:schemeClr val="accent3">
                  <a:lumMod val="50000"/>
                </a:schemeClr>
              </a:solidFill>
              <a:latin typeface="Century Gothic" panose="020B0502020202020204" pitchFamily="34" charset="0"/>
            </a:endParaRPr>
          </a:p>
        </p:txBody>
      </p:sp>
    </p:spTree>
    <p:extLst>
      <p:ext uri="{BB962C8B-B14F-4D97-AF65-F5344CB8AC3E}">
        <p14:creationId xmlns:p14="http://schemas.microsoft.com/office/powerpoint/2010/main" val="1707500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67897E7B-BA0E-BC47-9E0A-24CD5AF951A9}"/>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6" name="Picture 15">
            <a:hlinkClick r:id="rId6" action="ppaction://hlinksldjump"/>
            <a:extLst>
              <a:ext uri="{FF2B5EF4-FFF2-40B4-BE49-F238E27FC236}">
                <a16:creationId xmlns:a16="http://schemas.microsoft.com/office/drawing/2014/main" id="{2C5837C9-BD2A-5746-A5B2-EE2193208F01}"/>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9" name="Picture 8">
            <a:hlinkClick r:id="rId8" action="ppaction://hlinksldjump"/>
            <a:extLst>
              <a:ext uri="{FF2B5EF4-FFF2-40B4-BE49-F238E27FC236}">
                <a16:creationId xmlns:a16="http://schemas.microsoft.com/office/drawing/2014/main" id="{C6FF7A67-BBFD-E24E-81AB-04A4C190F78A}"/>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E30A19D6-9E3A-0340-97B8-6134820B8F9C}"/>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1" name="TextBox 10">
            <a:extLst>
              <a:ext uri="{FF2B5EF4-FFF2-40B4-BE49-F238E27FC236}">
                <a16:creationId xmlns:a16="http://schemas.microsoft.com/office/drawing/2014/main" id="{D91A5F41-85F0-D44E-B197-A1BF7A9720F0}"/>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adverb in the sentence: </a:t>
            </a:r>
          </a:p>
          <a:p>
            <a:pPr algn="ctr"/>
            <a:r>
              <a:rPr lang="en-US" sz="3600" dirty="0">
                <a:solidFill>
                  <a:schemeClr val="accent3">
                    <a:lumMod val="50000"/>
                  </a:schemeClr>
                </a:solidFill>
                <a:latin typeface="Century Gothic" panose="020B0502020202020204" pitchFamily="34" charset="0"/>
              </a:rPr>
              <a:t>His snores are really explosive.</a:t>
            </a:r>
          </a:p>
        </p:txBody>
      </p:sp>
    </p:spTree>
    <p:extLst>
      <p:ext uri="{BB962C8B-B14F-4D97-AF65-F5344CB8AC3E}">
        <p14:creationId xmlns:p14="http://schemas.microsoft.com/office/powerpoint/2010/main" val="3773773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67897E7B-BA0E-BC47-9E0A-24CD5AF951A9}"/>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6" name="Picture 5">
            <a:hlinkClick r:id="rId6" action="ppaction://hlinksldjump"/>
            <a:extLst>
              <a:ext uri="{FF2B5EF4-FFF2-40B4-BE49-F238E27FC236}">
                <a16:creationId xmlns:a16="http://schemas.microsoft.com/office/drawing/2014/main" id="{D54215ED-F580-344D-BE26-675179EAB609}"/>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EBF77912-E341-FB44-B120-A8C0C73F73F7}"/>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0" name="TextBox 9">
            <a:extLst>
              <a:ext uri="{FF2B5EF4-FFF2-40B4-BE49-F238E27FC236}">
                <a16:creationId xmlns:a16="http://schemas.microsoft.com/office/drawing/2014/main" id="{FFD144D4-9FDB-7E4B-9853-253A1C6164C1}"/>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really</a:t>
            </a:r>
          </a:p>
        </p:txBody>
      </p:sp>
    </p:spTree>
    <p:extLst>
      <p:ext uri="{BB962C8B-B14F-4D97-AF65-F5344CB8AC3E}">
        <p14:creationId xmlns:p14="http://schemas.microsoft.com/office/powerpoint/2010/main" val="471232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248EE90D-2D2A-C343-9E10-4971C19B3383}"/>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6" name="Picture 15">
            <a:hlinkClick r:id="rId6" action="ppaction://hlinksldjump"/>
            <a:extLst>
              <a:ext uri="{FF2B5EF4-FFF2-40B4-BE49-F238E27FC236}">
                <a16:creationId xmlns:a16="http://schemas.microsoft.com/office/drawing/2014/main" id="{AB661DA8-53B9-0142-8E18-FDD505750AED}"/>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F6021E72-E16D-744E-ADB9-DAE1812380CC}"/>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2FB2A06B-EC93-9744-9A47-8334DFE2BEE1}"/>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1" name="TextBox 10">
            <a:extLst>
              <a:ext uri="{FF2B5EF4-FFF2-40B4-BE49-F238E27FC236}">
                <a16:creationId xmlns:a16="http://schemas.microsoft.com/office/drawing/2014/main" id="{3A1DDBC2-4C81-9A40-9169-B268C4E31969}"/>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adverb in the sentence: </a:t>
            </a:r>
          </a:p>
          <a:p>
            <a:pPr algn="ctr"/>
            <a:r>
              <a:rPr lang="en-US" sz="3600" dirty="0">
                <a:solidFill>
                  <a:schemeClr val="accent3">
                    <a:lumMod val="50000"/>
                  </a:schemeClr>
                </a:solidFill>
                <a:latin typeface="Century Gothic" panose="020B0502020202020204" pitchFamily="34" charset="0"/>
              </a:rPr>
              <a:t>I eat entirely too much on Thanksgiving. </a:t>
            </a:r>
          </a:p>
        </p:txBody>
      </p:sp>
    </p:spTree>
    <p:extLst>
      <p:ext uri="{BB962C8B-B14F-4D97-AF65-F5344CB8AC3E}">
        <p14:creationId xmlns:p14="http://schemas.microsoft.com/office/powerpoint/2010/main" val="5271282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248EE90D-2D2A-C343-9E10-4971C19B3383}"/>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D9FB3B30-81A4-CB44-ADE9-4AA09CA1645C}"/>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7E00358D-1152-D247-8E32-EE58224B25E3}"/>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0" name="TextBox 9">
            <a:extLst>
              <a:ext uri="{FF2B5EF4-FFF2-40B4-BE49-F238E27FC236}">
                <a16:creationId xmlns:a16="http://schemas.microsoft.com/office/drawing/2014/main" id="{14804423-D128-8E46-B33F-DB48E0D0492C}"/>
              </a:ext>
            </a:extLst>
          </p:cNvPr>
          <p:cNvSpPr txBox="1"/>
          <p:nvPr/>
        </p:nvSpPr>
        <p:spPr>
          <a:xfrm>
            <a:off x="176744" y="965688"/>
            <a:ext cx="7774511" cy="1754326"/>
          </a:xfrm>
          <a:prstGeom prst="rect">
            <a:avLst/>
          </a:prstGeom>
          <a:noFill/>
        </p:spPr>
        <p:txBody>
          <a:bodyPr wrap="square" rtlCol="0">
            <a:spAutoFit/>
          </a:bodyPr>
          <a:lstStyle/>
          <a:p>
            <a:pPr algn="ctr"/>
            <a:endParaRPr lang="en-US" sz="3600" dirty="0">
              <a:solidFill>
                <a:schemeClr val="accent3">
                  <a:lumMod val="50000"/>
                </a:schemeClr>
              </a:solidFill>
              <a:latin typeface="Century Gothic" panose="020B0502020202020204" pitchFamily="34" charset="0"/>
            </a:endParaRP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entirely</a:t>
            </a:r>
          </a:p>
        </p:txBody>
      </p:sp>
    </p:spTree>
    <p:extLst>
      <p:ext uri="{BB962C8B-B14F-4D97-AF65-F5344CB8AC3E}">
        <p14:creationId xmlns:p14="http://schemas.microsoft.com/office/powerpoint/2010/main" val="423038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a:hlinkClick r:id="rId4" action="ppaction://hlinksldjump"/>
            <a:extLst>
              <a:ext uri="{FF2B5EF4-FFF2-40B4-BE49-F238E27FC236}">
                <a16:creationId xmlns:a16="http://schemas.microsoft.com/office/drawing/2014/main" id="{857061E4-EAAA-1546-AD27-0DC645F430F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46" name="Picture 45">
            <a:hlinkClick r:id="rId6" action="ppaction://hlinksldjump"/>
            <a:extLst>
              <a:ext uri="{FF2B5EF4-FFF2-40B4-BE49-F238E27FC236}">
                <a16:creationId xmlns:a16="http://schemas.microsoft.com/office/drawing/2014/main" id="{1F5BE0C7-1CCE-5040-9A7C-340F9077DC84}"/>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pic>
        <p:nvPicPr>
          <p:cNvPr id="48" name="Picture 47">
            <a:hlinkClick r:id="rId8" action="ppaction://hlinksldjump"/>
            <a:extLst>
              <a:ext uri="{FF2B5EF4-FFF2-40B4-BE49-F238E27FC236}">
                <a16:creationId xmlns:a16="http://schemas.microsoft.com/office/drawing/2014/main" id="{7A5E0790-5793-C74C-ADE2-63EA2325F638}"/>
              </a:ext>
            </a:extLst>
          </p:cNvPr>
          <p:cNvPicPr>
            <a:picLocks noChangeAspect="1"/>
          </p:cNvPicPr>
          <p:nvPr/>
        </p:nvPicPr>
        <p:blipFill>
          <a:blip r:embed="rId9"/>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sp>
        <p:nvSpPr>
          <p:cNvPr id="7" name="TextBox 6">
            <a:extLst>
              <a:ext uri="{FF2B5EF4-FFF2-40B4-BE49-F238E27FC236}">
                <a16:creationId xmlns:a16="http://schemas.microsoft.com/office/drawing/2014/main" id="{DCA41464-6A23-BB4E-AB47-26A7BAA5795B}"/>
              </a:ext>
            </a:extLst>
          </p:cNvPr>
          <p:cNvSpPr txBox="1"/>
          <p:nvPr/>
        </p:nvSpPr>
        <p:spPr>
          <a:xfrm>
            <a:off x="176744" y="965688"/>
            <a:ext cx="7774511" cy="1754326"/>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noun in the sentence: </a:t>
            </a:r>
          </a:p>
          <a:p>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I love Siesta Key Beach.</a:t>
            </a:r>
          </a:p>
        </p:txBody>
      </p:sp>
      <p:sp>
        <p:nvSpPr>
          <p:cNvPr id="8" name="TextBox 7">
            <a:extLst>
              <a:ext uri="{FF2B5EF4-FFF2-40B4-BE49-F238E27FC236}">
                <a16:creationId xmlns:a16="http://schemas.microsoft.com/office/drawing/2014/main" id="{B359AEA4-53B5-A946-9373-1DD8966935F3}"/>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Tree>
    <p:extLst>
      <p:ext uri="{BB962C8B-B14F-4D97-AF65-F5344CB8AC3E}">
        <p14:creationId xmlns:p14="http://schemas.microsoft.com/office/powerpoint/2010/main" val="2289288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94276676-70EB-844B-86AA-29E329C9D54E}"/>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6" name="Picture 15">
            <a:hlinkClick r:id="rId6" action="ppaction://hlinksldjump"/>
            <a:extLst>
              <a:ext uri="{FF2B5EF4-FFF2-40B4-BE49-F238E27FC236}">
                <a16:creationId xmlns:a16="http://schemas.microsoft.com/office/drawing/2014/main" id="{400F4220-A613-C747-8019-286F67DAE49E}"/>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717E0A5D-BCEE-3A4A-A1AB-A5DC933CBDBD}"/>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D6CDFE64-727F-B74D-B3EC-BB2B82E79BA9}"/>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1" name="TextBox 10">
            <a:extLst>
              <a:ext uri="{FF2B5EF4-FFF2-40B4-BE49-F238E27FC236}">
                <a16:creationId xmlns:a16="http://schemas.microsoft.com/office/drawing/2014/main" id="{43BDECE5-1686-4840-A166-69F1AD519A97}"/>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adjectives in the sentence: </a:t>
            </a:r>
          </a:p>
          <a:p>
            <a:pPr algn="ctr"/>
            <a:r>
              <a:rPr lang="en-US" sz="3600" dirty="0">
                <a:solidFill>
                  <a:schemeClr val="accent3">
                    <a:lumMod val="50000"/>
                  </a:schemeClr>
                </a:solidFill>
                <a:latin typeface="Century Gothic" panose="020B0502020202020204" pitchFamily="34" charset="0"/>
              </a:rPr>
              <a:t>Ancient mammoths were huge, wooly creatures. </a:t>
            </a:r>
          </a:p>
        </p:txBody>
      </p:sp>
    </p:spTree>
    <p:extLst>
      <p:ext uri="{BB962C8B-B14F-4D97-AF65-F5344CB8AC3E}">
        <p14:creationId xmlns:p14="http://schemas.microsoft.com/office/powerpoint/2010/main" val="2603328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94276676-70EB-844B-86AA-29E329C9D54E}"/>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6DB820B3-4ED4-BF4D-91A7-B84324517BA6}"/>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3340A482-A6CB-2D43-923B-86719D77F870}"/>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0" name="TextBox 9">
            <a:extLst>
              <a:ext uri="{FF2B5EF4-FFF2-40B4-BE49-F238E27FC236}">
                <a16:creationId xmlns:a16="http://schemas.microsoft.com/office/drawing/2014/main" id="{76F90F35-5B0F-3A4C-96BE-179A2286D053}"/>
              </a:ext>
            </a:extLst>
          </p:cNvPr>
          <p:cNvSpPr txBox="1"/>
          <p:nvPr/>
        </p:nvSpPr>
        <p:spPr>
          <a:xfrm>
            <a:off x="176744" y="1583309"/>
            <a:ext cx="7774511" cy="1754326"/>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Ancient</a:t>
            </a:r>
          </a:p>
          <a:p>
            <a:pPr algn="ctr"/>
            <a:r>
              <a:rPr lang="en-US" sz="3600" dirty="0">
                <a:solidFill>
                  <a:schemeClr val="accent3">
                    <a:lumMod val="50000"/>
                  </a:schemeClr>
                </a:solidFill>
                <a:latin typeface="Century Gothic" panose="020B0502020202020204" pitchFamily="34" charset="0"/>
              </a:rPr>
              <a:t>huge</a:t>
            </a:r>
          </a:p>
          <a:p>
            <a:pPr algn="ctr"/>
            <a:r>
              <a:rPr lang="en-US" sz="3600" dirty="0">
                <a:solidFill>
                  <a:schemeClr val="accent3">
                    <a:lumMod val="50000"/>
                  </a:schemeClr>
                </a:solidFill>
                <a:latin typeface="Century Gothic" panose="020B0502020202020204" pitchFamily="34" charset="0"/>
              </a:rPr>
              <a:t>wooly</a:t>
            </a:r>
          </a:p>
        </p:txBody>
      </p:sp>
    </p:spTree>
    <p:extLst>
      <p:ext uri="{BB962C8B-B14F-4D97-AF65-F5344CB8AC3E}">
        <p14:creationId xmlns:p14="http://schemas.microsoft.com/office/powerpoint/2010/main" val="1772124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3C5C4D5C-BFF2-BC42-86BB-730489B4F294}"/>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56B4F640-9263-3B48-92D9-9DD4EF924F91}"/>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1050CD52-1B6D-B443-B3A7-2193F453E510}"/>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A2DCC16C-471B-AC45-B574-5F90E689DB02}"/>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1" name="TextBox 10">
            <a:extLst>
              <a:ext uri="{FF2B5EF4-FFF2-40B4-BE49-F238E27FC236}">
                <a16:creationId xmlns:a16="http://schemas.microsoft.com/office/drawing/2014/main" id="{BAA80AAE-C5EF-5542-AC51-D23788E0CB10}"/>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adjective in the sentence: </a:t>
            </a:r>
          </a:p>
          <a:p>
            <a:pPr algn="ctr"/>
            <a:r>
              <a:rPr lang="en-US" sz="3600" dirty="0">
                <a:solidFill>
                  <a:schemeClr val="accent3">
                    <a:lumMod val="50000"/>
                  </a:schemeClr>
                </a:solidFill>
                <a:latin typeface="Century Gothic" panose="020B0502020202020204" pitchFamily="34" charset="0"/>
              </a:rPr>
              <a:t>A New York museum is home to a dinosaur skeleton. </a:t>
            </a:r>
          </a:p>
        </p:txBody>
      </p:sp>
    </p:spTree>
    <p:extLst>
      <p:ext uri="{BB962C8B-B14F-4D97-AF65-F5344CB8AC3E}">
        <p14:creationId xmlns:p14="http://schemas.microsoft.com/office/powerpoint/2010/main" val="37280465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3C5C4D5C-BFF2-BC42-86BB-730489B4F294}"/>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4DDBEADA-4978-5848-8698-3B571A623963}"/>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A7561400-510C-1B45-B5F8-EB9E153A7EA7}"/>
              </a:ext>
            </a:extLst>
          </p:cNvPr>
          <p:cNvSpPr txBox="1"/>
          <p:nvPr/>
        </p:nvSpPr>
        <p:spPr>
          <a:xfrm>
            <a:off x="2926156" y="204351"/>
            <a:ext cx="3591867" cy="400110"/>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000" dirty="0">
                <a:solidFill>
                  <a:schemeClr val="bg1"/>
                </a:solidFill>
                <a:latin typeface="Century Gothic" panose="020B0502020202020204" pitchFamily="34" charset="0"/>
                <a:ea typeface="PBCAFFEINETHENADULTING" panose="02000603000000000000" pitchFamily="2" charset="0"/>
              </a:rPr>
              <a:t>ADJECTIVES &amp; ADVERBS</a:t>
            </a:r>
          </a:p>
        </p:txBody>
      </p:sp>
      <p:sp>
        <p:nvSpPr>
          <p:cNvPr id="10" name="TextBox 9">
            <a:extLst>
              <a:ext uri="{FF2B5EF4-FFF2-40B4-BE49-F238E27FC236}">
                <a16:creationId xmlns:a16="http://schemas.microsoft.com/office/drawing/2014/main" id="{BBF9784E-9826-8243-AA63-4EFDA1C28775}"/>
              </a:ext>
            </a:extLst>
          </p:cNvPr>
          <p:cNvSpPr txBox="1"/>
          <p:nvPr/>
        </p:nvSpPr>
        <p:spPr>
          <a:xfrm>
            <a:off x="2926156" y="1962834"/>
            <a:ext cx="7774511" cy="646331"/>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New York</a:t>
            </a:r>
          </a:p>
        </p:txBody>
      </p:sp>
    </p:spTree>
    <p:extLst>
      <p:ext uri="{BB962C8B-B14F-4D97-AF65-F5344CB8AC3E}">
        <p14:creationId xmlns:p14="http://schemas.microsoft.com/office/powerpoint/2010/main" val="2522901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5" name="Picture 34">
            <a:hlinkClick r:id="rId4" action="ppaction://hlinksldjump"/>
            <a:extLst>
              <a:ext uri="{FF2B5EF4-FFF2-40B4-BE49-F238E27FC236}">
                <a16:creationId xmlns:a16="http://schemas.microsoft.com/office/drawing/2014/main" id="{3B13FE48-822E-C746-838E-CDB836DF6F5F}"/>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37" name="Picture 36">
            <a:hlinkClick r:id="rId6" action="ppaction://hlinksldjump"/>
            <a:extLst>
              <a:ext uri="{FF2B5EF4-FFF2-40B4-BE49-F238E27FC236}">
                <a16:creationId xmlns:a16="http://schemas.microsoft.com/office/drawing/2014/main" id="{E8B12939-2959-A74D-8FBE-5D6AF7142BF7}"/>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0E7AC463-AF49-DA41-8160-BBC7F2C51264}"/>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453CE9E6-9481-9143-BCA3-44CAED5229CC}"/>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0" name="TextBox 9">
            <a:extLst>
              <a:ext uri="{FF2B5EF4-FFF2-40B4-BE49-F238E27FC236}">
                <a16:creationId xmlns:a16="http://schemas.microsoft.com/office/drawing/2014/main" id="{9EF56FB9-EF02-EE4D-99AF-86E5CBA93F09}"/>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verb in the sentence: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I jumped so high on the trampoline. </a:t>
            </a:r>
          </a:p>
        </p:txBody>
      </p:sp>
    </p:spTree>
    <p:extLst>
      <p:ext uri="{BB962C8B-B14F-4D97-AF65-F5344CB8AC3E}">
        <p14:creationId xmlns:p14="http://schemas.microsoft.com/office/powerpoint/2010/main" val="42519932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5" name="Picture 34">
            <a:hlinkClick r:id="rId4" action="ppaction://hlinksldjump"/>
            <a:extLst>
              <a:ext uri="{FF2B5EF4-FFF2-40B4-BE49-F238E27FC236}">
                <a16:creationId xmlns:a16="http://schemas.microsoft.com/office/drawing/2014/main" id="{3B13FE48-822E-C746-838E-CDB836DF6F5F}"/>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87D7DA7F-F465-A64C-9FFF-B219802EECE7}"/>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401D9B57-CB5A-914F-B67A-FE9DFE99AEB2}"/>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0" name="TextBox 9">
            <a:extLst>
              <a:ext uri="{FF2B5EF4-FFF2-40B4-BE49-F238E27FC236}">
                <a16:creationId xmlns:a16="http://schemas.microsoft.com/office/drawing/2014/main" id="{43CA50B4-8EC5-0C4E-A1EA-FF4C9D593EF0}"/>
              </a:ext>
            </a:extLst>
          </p:cNvPr>
          <p:cNvSpPr txBox="1"/>
          <p:nvPr/>
        </p:nvSpPr>
        <p:spPr>
          <a:xfrm>
            <a:off x="176744" y="1904151"/>
            <a:ext cx="7774511" cy="646331"/>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jumped</a:t>
            </a:r>
          </a:p>
        </p:txBody>
      </p:sp>
    </p:spTree>
    <p:extLst>
      <p:ext uri="{BB962C8B-B14F-4D97-AF65-F5344CB8AC3E}">
        <p14:creationId xmlns:p14="http://schemas.microsoft.com/office/powerpoint/2010/main" val="1201049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437FFA3D-53A7-6346-B7D3-835BEEEDEF3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4B86E60E-7A10-4B4E-ABED-4E70D4331CC7}"/>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35273962-560A-9743-B1C5-D7A408C2E86D}"/>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21F6AD1F-77C9-4A4F-ACB1-9B3F3B802BC4}"/>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1" name="TextBox 10">
            <a:extLst>
              <a:ext uri="{FF2B5EF4-FFF2-40B4-BE49-F238E27FC236}">
                <a16:creationId xmlns:a16="http://schemas.microsoft.com/office/drawing/2014/main" id="{3300ED82-8FB7-4B4D-B622-0F7B7E215BBF}"/>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verb in the sentence: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Natural disasters hit the globe nearly every day. </a:t>
            </a:r>
          </a:p>
        </p:txBody>
      </p:sp>
    </p:spTree>
    <p:extLst>
      <p:ext uri="{BB962C8B-B14F-4D97-AF65-F5344CB8AC3E}">
        <p14:creationId xmlns:p14="http://schemas.microsoft.com/office/powerpoint/2010/main" val="20104333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437FFA3D-53A7-6346-B7D3-835BEEEDEF3B}"/>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D986477D-6F13-534B-9C44-FD4ECC00F0A4}"/>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03DF231A-9E91-A647-90D9-2FFCE1DE9031}"/>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0" name="TextBox 9">
            <a:extLst>
              <a:ext uri="{FF2B5EF4-FFF2-40B4-BE49-F238E27FC236}">
                <a16:creationId xmlns:a16="http://schemas.microsoft.com/office/drawing/2014/main" id="{5F9C82B3-3228-BF48-B553-992B2433272A}"/>
              </a:ext>
            </a:extLst>
          </p:cNvPr>
          <p:cNvSpPr txBox="1"/>
          <p:nvPr/>
        </p:nvSpPr>
        <p:spPr>
          <a:xfrm>
            <a:off x="176744" y="1904151"/>
            <a:ext cx="7774511" cy="646331"/>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hit</a:t>
            </a:r>
          </a:p>
        </p:txBody>
      </p:sp>
    </p:spTree>
    <p:extLst>
      <p:ext uri="{BB962C8B-B14F-4D97-AF65-F5344CB8AC3E}">
        <p14:creationId xmlns:p14="http://schemas.microsoft.com/office/powerpoint/2010/main" val="2888528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DC7D8DC8-51E5-5242-97C9-A1147943D5AA}"/>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B3A00019-449A-5745-B1E2-05150B8C20BB}"/>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9" name="Picture 8">
            <a:hlinkClick r:id="rId8" action="ppaction://hlinksldjump"/>
            <a:extLst>
              <a:ext uri="{FF2B5EF4-FFF2-40B4-BE49-F238E27FC236}">
                <a16:creationId xmlns:a16="http://schemas.microsoft.com/office/drawing/2014/main" id="{B16D0697-F9B5-CD43-AE8F-00AAFF0F9723}"/>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196EE413-BFD9-414F-9EED-67B59F095111}"/>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1" name="TextBox 10">
            <a:extLst>
              <a:ext uri="{FF2B5EF4-FFF2-40B4-BE49-F238E27FC236}">
                <a16:creationId xmlns:a16="http://schemas.microsoft.com/office/drawing/2014/main" id="{5BEA5669-1E4D-9A44-B9A8-A78A1B969DBF}"/>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verb in the sentence: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She wonders if there is life on another planet. </a:t>
            </a:r>
          </a:p>
        </p:txBody>
      </p:sp>
    </p:spTree>
    <p:extLst>
      <p:ext uri="{BB962C8B-B14F-4D97-AF65-F5344CB8AC3E}">
        <p14:creationId xmlns:p14="http://schemas.microsoft.com/office/powerpoint/2010/main" val="2236789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DC7D8DC8-51E5-5242-97C9-A1147943D5AA}"/>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8" name="Picture 7">
            <a:hlinkClick r:id="rId6" action="ppaction://hlinksldjump"/>
            <a:extLst>
              <a:ext uri="{FF2B5EF4-FFF2-40B4-BE49-F238E27FC236}">
                <a16:creationId xmlns:a16="http://schemas.microsoft.com/office/drawing/2014/main" id="{C7E61249-6320-9B42-AD7B-2097C6A8C3EF}"/>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F4158766-5FAC-D743-B041-08BFE1CF0F37}"/>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2" name="Rectangle 1">
            <a:extLst>
              <a:ext uri="{FF2B5EF4-FFF2-40B4-BE49-F238E27FC236}">
                <a16:creationId xmlns:a16="http://schemas.microsoft.com/office/drawing/2014/main" id="{803320FA-5F52-0A4F-AA9B-31682D96BCFA}"/>
              </a:ext>
            </a:extLst>
          </p:cNvPr>
          <p:cNvSpPr/>
          <p:nvPr/>
        </p:nvSpPr>
        <p:spPr>
          <a:xfrm>
            <a:off x="2915287" y="2038726"/>
            <a:ext cx="2297425" cy="707886"/>
          </a:xfrm>
          <a:prstGeom prst="rect">
            <a:avLst/>
          </a:prstGeom>
        </p:spPr>
        <p:txBody>
          <a:bodyPr wrap="none">
            <a:spAutoFit/>
          </a:bodyPr>
          <a:lstStyle/>
          <a:p>
            <a:pPr algn="ctr"/>
            <a:r>
              <a:rPr lang="en-US" sz="4000" dirty="0">
                <a:solidFill>
                  <a:schemeClr val="accent3">
                    <a:lumMod val="50000"/>
                  </a:schemeClr>
                </a:solidFill>
                <a:latin typeface="Century Gothic" panose="020B0502020202020204" pitchFamily="34" charset="0"/>
              </a:rPr>
              <a:t>wonders</a:t>
            </a:r>
          </a:p>
        </p:txBody>
      </p:sp>
    </p:spTree>
    <p:extLst>
      <p:ext uri="{BB962C8B-B14F-4D97-AF65-F5344CB8AC3E}">
        <p14:creationId xmlns:p14="http://schemas.microsoft.com/office/powerpoint/2010/main" val="609425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C912D6CF-6A2E-C44F-9C96-CF7765900EA9}"/>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sp>
        <p:nvSpPr>
          <p:cNvPr id="6" name="TextBox 5">
            <a:extLst>
              <a:ext uri="{FF2B5EF4-FFF2-40B4-BE49-F238E27FC236}">
                <a16:creationId xmlns:a16="http://schemas.microsoft.com/office/drawing/2014/main" id="{C0173B18-2BC8-9D49-8B84-4D25C4D415EF}"/>
              </a:ext>
            </a:extLst>
          </p:cNvPr>
          <p:cNvSpPr txBox="1"/>
          <p:nvPr/>
        </p:nvSpPr>
        <p:spPr>
          <a:xfrm>
            <a:off x="193842" y="1962834"/>
            <a:ext cx="7740316" cy="646331"/>
          </a:xfrm>
          <a:prstGeom prst="rect">
            <a:avLst/>
          </a:prstGeom>
          <a:noFill/>
        </p:spPr>
        <p:txBody>
          <a:bodyPr wrap="square" rtlCol="0">
            <a:spAutoFit/>
          </a:bodyPr>
          <a:lstStyle/>
          <a:p>
            <a:pPr algn="ctr"/>
            <a:r>
              <a:rPr lang="en-US" sz="3600" dirty="0">
                <a:solidFill>
                  <a:schemeClr val="accent3">
                    <a:lumMod val="50000"/>
                  </a:schemeClr>
                </a:solidFill>
                <a:latin typeface="Century Gothic" panose="020B0502020202020204" pitchFamily="34" charset="0"/>
              </a:rPr>
              <a:t>Siesta Key Beach</a:t>
            </a:r>
          </a:p>
        </p:txBody>
      </p:sp>
      <p:pic>
        <p:nvPicPr>
          <p:cNvPr id="7" name="Picture 6">
            <a:hlinkClick r:id="rId6" action="ppaction://hlinksldjump"/>
            <a:extLst>
              <a:ext uri="{FF2B5EF4-FFF2-40B4-BE49-F238E27FC236}">
                <a16:creationId xmlns:a16="http://schemas.microsoft.com/office/drawing/2014/main" id="{DB19B4C6-5F8D-BC45-904C-007F2E2B113B}"/>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1CF47190-4F74-C745-AC62-4EDEA4563619}"/>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Tree>
    <p:extLst>
      <p:ext uri="{BB962C8B-B14F-4D97-AF65-F5344CB8AC3E}">
        <p14:creationId xmlns:p14="http://schemas.microsoft.com/office/powerpoint/2010/main" val="1565100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095B1DBB-2DCD-7B4B-B46F-2D11D735648C}"/>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947CFDE4-98FA-B447-BB06-CF515BCB00B6}"/>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B6E43D21-B5F1-2E45-9213-4E2AD70FD770}"/>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C167DD78-6F7E-3741-B8BA-DFFDC56715D8}"/>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1" name="TextBox 10">
            <a:extLst>
              <a:ext uri="{FF2B5EF4-FFF2-40B4-BE49-F238E27FC236}">
                <a16:creationId xmlns:a16="http://schemas.microsoft.com/office/drawing/2014/main" id="{39776D80-12EB-8E47-8690-4E19B6814881}"/>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verb in the sentence: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I dream of an adventure to the moon. </a:t>
            </a:r>
          </a:p>
        </p:txBody>
      </p:sp>
    </p:spTree>
    <p:extLst>
      <p:ext uri="{BB962C8B-B14F-4D97-AF65-F5344CB8AC3E}">
        <p14:creationId xmlns:p14="http://schemas.microsoft.com/office/powerpoint/2010/main" val="3874220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095B1DBB-2DCD-7B4B-B46F-2D11D735648C}"/>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720CF72D-F408-DB45-960E-968DBCDF81EB}"/>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75676B2A-B2EF-3B46-B87F-36C54FDF7627}"/>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0" name="TextBox 9">
            <a:extLst>
              <a:ext uri="{FF2B5EF4-FFF2-40B4-BE49-F238E27FC236}">
                <a16:creationId xmlns:a16="http://schemas.microsoft.com/office/drawing/2014/main" id="{F0DC4DCF-CFCE-2F40-B73E-9BD523AD276F}"/>
              </a:ext>
            </a:extLst>
          </p:cNvPr>
          <p:cNvSpPr txBox="1"/>
          <p:nvPr/>
        </p:nvSpPr>
        <p:spPr>
          <a:xfrm>
            <a:off x="3385165" y="1962834"/>
            <a:ext cx="7774511" cy="646331"/>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dream</a:t>
            </a:r>
          </a:p>
        </p:txBody>
      </p:sp>
    </p:spTree>
    <p:extLst>
      <p:ext uri="{BB962C8B-B14F-4D97-AF65-F5344CB8AC3E}">
        <p14:creationId xmlns:p14="http://schemas.microsoft.com/office/powerpoint/2010/main" val="864734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0705CC1E-0D5C-8E4A-9B03-FAAA1800BA37}"/>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DE747352-5FC4-A64F-8208-BF2A28209A8A}"/>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7" name="Picture 6">
            <a:hlinkClick r:id="rId8" action="ppaction://hlinksldjump"/>
            <a:extLst>
              <a:ext uri="{FF2B5EF4-FFF2-40B4-BE49-F238E27FC236}">
                <a16:creationId xmlns:a16="http://schemas.microsoft.com/office/drawing/2014/main" id="{A0FD282F-255B-1C4C-8296-06074B2C7859}"/>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563E102B-D2D0-714A-9F64-C5830301CECB}"/>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
        <p:nvSpPr>
          <p:cNvPr id="10" name="TextBox 9">
            <a:extLst>
              <a:ext uri="{FF2B5EF4-FFF2-40B4-BE49-F238E27FC236}">
                <a16:creationId xmlns:a16="http://schemas.microsoft.com/office/drawing/2014/main" id="{D5618B21-65AA-3C4B-9E9B-7FBAA12C9015}"/>
              </a:ext>
            </a:extLst>
          </p:cNvPr>
          <p:cNvSpPr txBox="1"/>
          <p:nvPr/>
        </p:nvSpPr>
        <p:spPr>
          <a:xfrm>
            <a:off x="176744" y="965688"/>
            <a:ext cx="7774511" cy="2308324"/>
          </a:xfrm>
          <a:prstGeom prst="rect">
            <a:avLst/>
          </a:prstGeom>
          <a:noFill/>
        </p:spPr>
        <p:txBody>
          <a:bodyPr wrap="square" rtlCol="0">
            <a:spAutoFit/>
          </a:bodyPr>
          <a:lstStyle/>
          <a:p>
            <a:r>
              <a:rPr lang="en-US" sz="3600" dirty="0">
                <a:solidFill>
                  <a:schemeClr val="accent3">
                    <a:lumMod val="50000"/>
                  </a:schemeClr>
                </a:solidFill>
                <a:latin typeface="Century Gothic" panose="020B0502020202020204" pitchFamily="34" charset="0"/>
              </a:rPr>
              <a:t>Identify the verbs in the sentence: </a:t>
            </a:r>
          </a:p>
          <a:p>
            <a:pPr algn="ctr"/>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I feel uneasy whenever I hear about earthquakes. </a:t>
            </a:r>
          </a:p>
        </p:txBody>
      </p:sp>
    </p:spTree>
    <p:extLst>
      <p:ext uri="{BB962C8B-B14F-4D97-AF65-F5344CB8AC3E}">
        <p14:creationId xmlns:p14="http://schemas.microsoft.com/office/powerpoint/2010/main" val="3082521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rId4" action="ppaction://hlinksldjump"/>
            <a:extLst>
              <a:ext uri="{FF2B5EF4-FFF2-40B4-BE49-F238E27FC236}">
                <a16:creationId xmlns:a16="http://schemas.microsoft.com/office/drawing/2014/main" id="{0705CC1E-0D5C-8E4A-9B03-FAAA1800BA37}"/>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sp>
        <p:nvSpPr>
          <p:cNvPr id="6" name="TextBox 5">
            <a:extLst>
              <a:ext uri="{FF2B5EF4-FFF2-40B4-BE49-F238E27FC236}">
                <a16:creationId xmlns:a16="http://schemas.microsoft.com/office/drawing/2014/main" id="{E633058C-37BF-434E-B0A9-97776DCAB818}"/>
              </a:ext>
            </a:extLst>
          </p:cNvPr>
          <p:cNvSpPr txBox="1"/>
          <p:nvPr/>
        </p:nvSpPr>
        <p:spPr>
          <a:xfrm>
            <a:off x="2660419" y="1647477"/>
            <a:ext cx="2807161" cy="1446550"/>
          </a:xfrm>
          <a:prstGeom prst="rect">
            <a:avLst/>
          </a:prstGeom>
          <a:noFill/>
        </p:spPr>
        <p:txBody>
          <a:bodyPr wrap="square" rtlCol="0">
            <a:spAutoFit/>
          </a:bodyPr>
          <a:lstStyle/>
          <a:p>
            <a:pPr algn="ctr"/>
            <a:r>
              <a:rPr lang="en-US" sz="4400" dirty="0">
                <a:solidFill>
                  <a:schemeClr val="accent3">
                    <a:lumMod val="50000"/>
                  </a:schemeClr>
                </a:solidFill>
                <a:latin typeface="Century Gothic" panose="020B0502020202020204" pitchFamily="34" charset="0"/>
              </a:rPr>
              <a:t>feel</a:t>
            </a:r>
          </a:p>
          <a:p>
            <a:pPr algn="ctr"/>
            <a:r>
              <a:rPr lang="en-US" sz="4400" dirty="0">
                <a:solidFill>
                  <a:schemeClr val="accent3">
                    <a:lumMod val="50000"/>
                  </a:schemeClr>
                </a:solidFill>
                <a:latin typeface="Century Gothic" panose="020B0502020202020204" pitchFamily="34" charset="0"/>
              </a:rPr>
              <a:t>hear</a:t>
            </a:r>
          </a:p>
        </p:txBody>
      </p:sp>
      <p:pic>
        <p:nvPicPr>
          <p:cNvPr id="7" name="Picture 6">
            <a:hlinkClick r:id="rId6" action="ppaction://hlinksldjump"/>
            <a:extLst>
              <a:ext uri="{FF2B5EF4-FFF2-40B4-BE49-F238E27FC236}">
                <a16:creationId xmlns:a16="http://schemas.microsoft.com/office/drawing/2014/main" id="{101FB3C8-9FAB-9846-A9A6-272B351108FB}"/>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04D54103-B86D-0645-A199-ED1201D3CE07}"/>
              </a:ext>
            </a:extLst>
          </p:cNvPr>
          <p:cNvSpPr txBox="1"/>
          <p:nvPr/>
        </p:nvSpPr>
        <p:spPr>
          <a:xfrm>
            <a:off x="4738914" y="158184"/>
            <a:ext cx="3591867" cy="492443"/>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600" dirty="0">
                <a:solidFill>
                  <a:schemeClr val="bg1"/>
                </a:solidFill>
                <a:latin typeface="Century Gothic" panose="020B0502020202020204" pitchFamily="34" charset="0"/>
                <a:ea typeface="PBCAFFEINETHENADULTING" panose="02000603000000000000" pitchFamily="2" charset="0"/>
              </a:rPr>
              <a:t>VERBS</a:t>
            </a:r>
          </a:p>
        </p:txBody>
      </p:sp>
    </p:spTree>
    <p:extLst>
      <p:ext uri="{BB962C8B-B14F-4D97-AF65-F5344CB8AC3E}">
        <p14:creationId xmlns:p14="http://schemas.microsoft.com/office/powerpoint/2010/main" val="65502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4405640A-CCC6-E841-B84D-0F991A9F8E1D}"/>
              </a:ext>
            </a:extLst>
          </p:cNvPr>
          <p:cNvPicPr>
            <a:picLocks noChangeAspect="1"/>
          </p:cNvPicPr>
          <p:nvPr/>
        </p:nvPicPr>
        <p:blipFill>
          <a:blip r:embed="rId5"/>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15" name="Picture 14">
            <a:hlinkClick r:id="rId6" action="ppaction://hlinksldjump"/>
            <a:extLst>
              <a:ext uri="{FF2B5EF4-FFF2-40B4-BE49-F238E27FC236}">
                <a16:creationId xmlns:a16="http://schemas.microsoft.com/office/drawing/2014/main" id="{D5209D65-8DE0-7C48-ADBE-C71293F00ACE}"/>
              </a:ext>
            </a:extLst>
          </p:cNvPr>
          <p:cNvPicPr>
            <a:picLocks noChangeAspect="1"/>
          </p:cNvPicPr>
          <p:nvPr/>
        </p:nvPicPr>
        <p:blipFill>
          <a:blip r:embed="rId7"/>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8" name="Picture 7">
            <a:hlinkClick r:id="rId8" action="ppaction://hlinksldjump"/>
            <a:extLst>
              <a:ext uri="{FF2B5EF4-FFF2-40B4-BE49-F238E27FC236}">
                <a16:creationId xmlns:a16="http://schemas.microsoft.com/office/drawing/2014/main" id="{CAF55AA9-2914-AA40-B310-54B58D214893}"/>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171BA9FB-467D-2346-8FEB-7B2242F2E0E6}"/>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1" name="TextBox 10">
            <a:extLst>
              <a:ext uri="{FF2B5EF4-FFF2-40B4-BE49-F238E27FC236}">
                <a16:creationId xmlns:a16="http://schemas.microsoft.com/office/drawing/2014/main" id="{8DCC902D-92C8-BD44-A963-8A2CEFB85274}"/>
              </a:ext>
            </a:extLst>
          </p:cNvPr>
          <p:cNvSpPr txBox="1"/>
          <p:nvPr/>
        </p:nvSpPr>
        <p:spPr>
          <a:xfrm>
            <a:off x="176744" y="965688"/>
            <a:ext cx="7774511" cy="1692771"/>
          </a:xfrm>
          <a:prstGeom prst="rect">
            <a:avLst/>
          </a:prstGeom>
          <a:noFill/>
        </p:spPr>
        <p:txBody>
          <a:bodyPr wrap="square" rtlCol="0">
            <a:spAutoFit/>
          </a:bodyPr>
          <a:lstStyle/>
          <a:p>
            <a:r>
              <a:rPr lang="en-US" sz="3200" dirty="0">
                <a:solidFill>
                  <a:schemeClr val="accent3">
                    <a:lumMod val="50000"/>
                  </a:schemeClr>
                </a:solidFill>
                <a:latin typeface="Century Gothic" panose="020B0502020202020204" pitchFamily="34" charset="0"/>
              </a:rPr>
              <a:t>Identify the pronouns in the sentence: </a:t>
            </a:r>
          </a:p>
          <a:p>
            <a:endParaRPr lang="en-US" sz="3600" dirty="0">
              <a:solidFill>
                <a:schemeClr val="accent3">
                  <a:lumMod val="50000"/>
                </a:schemeClr>
              </a:solidFill>
              <a:latin typeface="Century Gothic" panose="020B0502020202020204" pitchFamily="34" charset="0"/>
            </a:endParaRPr>
          </a:p>
          <a:p>
            <a:pPr algn="ctr"/>
            <a:r>
              <a:rPr lang="en-US" sz="3200" dirty="0">
                <a:solidFill>
                  <a:schemeClr val="accent3">
                    <a:lumMod val="50000"/>
                  </a:schemeClr>
                </a:solidFill>
                <a:latin typeface="Century Gothic" panose="020B0502020202020204" pitchFamily="34" charset="0"/>
              </a:rPr>
              <a:t>She always spells his name wrong.</a:t>
            </a:r>
          </a:p>
        </p:txBody>
      </p:sp>
    </p:spTree>
    <p:extLst>
      <p:ext uri="{BB962C8B-B14F-4D97-AF65-F5344CB8AC3E}">
        <p14:creationId xmlns:p14="http://schemas.microsoft.com/office/powerpoint/2010/main" val="68930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hlinkClick r:id="rId4" action="ppaction://hlinksldjump"/>
            <a:extLst>
              <a:ext uri="{FF2B5EF4-FFF2-40B4-BE49-F238E27FC236}">
                <a16:creationId xmlns:a16="http://schemas.microsoft.com/office/drawing/2014/main" id="{811C915B-FA65-AC49-880E-17A904C07256}"/>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BA9910D6-6B60-E74D-8616-A55A2517F803}"/>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C5563178-6598-DD42-B907-124D675821B1}"/>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0" name="TextBox 9">
            <a:extLst>
              <a:ext uri="{FF2B5EF4-FFF2-40B4-BE49-F238E27FC236}">
                <a16:creationId xmlns:a16="http://schemas.microsoft.com/office/drawing/2014/main" id="{9D74A25B-A005-AA43-B751-5B323360251B}"/>
              </a:ext>
            </a:extLst>
          </p:cNvPr>
          <p:cNvSpPr txBox="1"/>
          <p:nvPr/>
        </p:nvSpPr>
        <p:spPr>
          <a:xfrm>
            <a:off x="176744" y="965688"/>
            <a:ext cx="7774511" cy="2308324"/>
          </a:xfrm>
          <a:prstGeom prst="rect">
            <a:avLst/>
          </a:prstGeom>
          <a:noFill/>
        </p:spPr>
        <p:txBody>
          <a:bodyPr wrap="square" rtlCol="0">
            <a:spAutoFit/>
          </a:bodyPr>
          <a:lstStyle/>
          <a:p>
            <a:endParaRPr lang="en-US" sz="3600" dirty="0">
              <a:solidFill>
                <a:schemeClr val="accent3">
                  <a:lumMod val="50000"/>
                </a:schemeClr>
              </a:solidFill>
              <a:latin typeface="Century Gothic" panose="020B0502020202020204" pitchFamily="34" charset="0"/>
            </a:endParaRPr>
          </a:p>
          <a:p>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She</a:t>
            </a:r>
          </a:p>
          <a:p>
            <a:pPr algn="ctr"/>
            <a:r>
              <a:rPr lang="en-US" sz="3600" dirty="0">
                <a:solidFill>
                  <a:schemeClr val="accent3">
                    <a:lumMod val="50000"/>
                  </a:schemeClr>
                </a:solidFill>
                <a:latin typeface="Century Gothic" panose="020B0502020202020204" pitchFamily="34" charset="0"/>
              </a:rPr>
              <a:t>his</a:t>
            </a:r>
          </a:p>
        </p:txBody>
      </p:sp>
    </p:spTree>
    <p:extLst>
      <p:ext uri="{BB962C8B-B14F-4D97-AF65-F5344CB8AC3E}">
        <p14:creationId xmlns:p14="http://schemas.microsoft.com/office/powerpoint/2010/main" val="3881074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hlinkClick r:id="rId4" action="ppaction://hlinksldjump"/>
            <a:extLst>
              <a:ext uri="{FF2B5EF4-FFF2-40B4-BE49-F238E27FC236}">
                <a16:creationId xmlns:a16="http://schemas.microsoft.com/office/drawing/2014/main" id="{7A7D4956-38B8-0047-800F-33D82E6B208D}"/>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17" name="Picture 16">
            <a:hlinkClick r:id="rId6" action="ppaction://hlinksldjump"/>
            <a:extLst>
              <a:ext uri="{FF2B5EF4-FFF2-40B4-BE49-F238E27FC236}">
                <a16:creationId xmlns:a16="http://schemas.microsoft.com/office/drawing/2014/main" id="{BAF12913-72C5-134A-AE08-FF4970463A31}"/>
              </a:ext>
            </a:extLst>
          </p:cNvPr>
          <p:cNvPicPr>
            <a:picLocks noChangeAspect="1"/>
          </p:cNvPicPr>
          <p:nvPr/>
        </p:nvPicPr>
        <p:blipFill>
          <a:blip r:embed="rId7"/>
          <a:stretch>
            <a:fillRect/>
          </a:stretch>
        </p:blipFill>
        <p:spPr>
          <a:xfrm>
            <a:off x="3149600" y="3574288"/>
            <a:ext cx="1828800" cy="1066800"/>
          </a:xfrm>
          <a:prstGeom prst="rect">
            <a:avLst/>
          </a:prstGeom>
          <a:effectLst>
            <a:outerShdw blurRad="25400" dist="38100" dir="2700000" algn="tl" rotWithShape="0">
              <a:prstClr val="black">
                <a:alpha val="70000"/>
              </a:prstClr>
            </a:outerShdw>
          </a:effectLst>
        </p:spPr>
      </p:pic>
      <p:pic>
        <p:nvPicPr>
          <p:cNvPr id="9" name="Picture 8">
            <a:hlinkClick r:id="rId8" action="ppaction://hlinksldjump"/>
            <a:extLst>
              <a:ext uri="{FF2B5EF4-FFF2-40B4-BE49-F238E27FC236}">
                <a16:creationId xmlns:a16="http://schemas.microsoft.com/office/drawing/2014/main" id="{071E2E55-F76D-4847-BE91-91D03A1ABC84}"/>
              </a:ext>
            </a:extLst>
          </p:cNvPr>
          <p:cNvPicPr>
            <a:picLocks noChangeAspect="1"/>
          </p:cNvPicPr>
          <p:nvPr/>
        </p:nvPicPr>
        <p:blipFill>
          <a:blip r:embed="rId9"/>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10" name="TextBox 9">
            <a:extLst>
              <a:ext uri="{FF2B5EF4-FFF2-40B4-BE49-F238E27FC236}">
                <a16:creationId xmlns:a16="http://schemas.microsoft.com/office/drawing/2014/main" id="{65A3CE7E-4621-3549-A08D-7546FC50ED28}"/>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1" name="TextBox 10">
            <a:extLst>
              <a:ext uri="{FF2B5EF4-FFF2-40B4-BE49-F238E27FC236}">
                <a16:creationId xmlns:a16="http://schemas.microsoft.com/office/drawing/2014/main" id="{95526354-18DA-2B40-91A6-99A9561D2623}"/>
              </a:ext>
            </a:extLst>
          </p:cNvPr>
          <p:cNvSpPr txBox="1"/>
          <p:nvPr/>
        </p:nvSpPr>
        <p:spPr>
          <a:xfrm>
            <a:off x="176744" y="965688"/>
            <a:ext cx="7774511" cy="2123658"/>
          </a:xfrm>
          <a:prstGeom prst="rect">
            <a:avLst/>
          </a:prstGeom>
          <a:noFill/>
        </p:spPr>
        <p:txBody>
          <a:bodyPr wrap="square" rtlCol="0">
            <a:spAutoFit/>
          </a:bodyPr>
          <a:lstStyle/>
          <a:p>
            <a:r>
              <a:rPr lang="en-US" sz="3200" dirty="0">
                <a:solidFill>
                  <a:schemeClr val="accent3">
                    <a:lumMod val="50000"/>
                  </a:schemeClr>
                </a:solidFill>
                <a:latin typeface="Century Gothic" panose="020B0502020202020204" pitchFamily="34" charset="0"/>
              </a:rPr>
              <a:t>Identify the pronoun in the sentence: </a:t>
            </a:r>
          </a:p>
          <a:p>
            <a:endParaRPr lang="en-US" sz="3600" dirty="0">
              <a:solidFill>
                <a:schemeClr val="accent3">
                  <a:lumMod val="50000"/>
                </a:schemeClr>
              </a:solidFill>
              <a:latin typeface="Century Gothic" panose="020B0502020202020204" pitchFamily="34" charset="0"/>
            </a:endParaRPr>
          </a:p>
          <a:p>
            <a:pPr algn="ctr"/>
            <a:r>
              <a:rPr lang="en-US" sz="3200" dirty="0">
                <a:solidFill>
                  <a:schemeClr val="accent3">
                    <a:lumMod val="50000"/>
                  </a:schemeClr>
                </a:solidFill>
                <a:latin typeface="Century Gothic" panose="020B0502020202020204" pitchFamily="34" charset="0"/>
              </a:rPr>
              <a:t>Mr. Arnold is so kind. He is the best teacher.</a:t>
            </a:r>
          </a:p>
        </p:txBody>
      </p:sp>
    </p:spTree>
    <p:extLst>
      <p:ext uri="{BB962C8B-B14F-4D97-AF65-F5344CB8AC3E}">
        <p14:creationId xmlns:p14="http://schemas.microsoft.com/office/powerpoint/2010/main" val="748866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hlinkClick r:id="rId4" action="ppaction://hlinksldjump"/>
            <a:extLst>
              <a:ext uri="{FF2B5EF4-FFF2-40B4-BE49-F238E27FC236}">
                <a16:creationId xmlns:a16="http://schemas.microsoft.com/office/drawing/2014/main" id="{6F33D412-95A5-684F-99EC-787BD238962E}"/>
              </a:ext>
            </a:extLst>
          </p:cNvPr>
          <p:cNvPicPr>
            <a:picLocks noChangeAspect="1"/>
          </p:cNvPicPr>
          <p:nvPr/>
        </p:nvPicPr>
        <p:blipFill>
          <a:blip r:embed="rId5"/>
          <a:stretch>
            <a:fillRect/>
          </a:stretch>
        </p:blipFill>
        <p:spPr>
          <a:xfrm>
            <a:off x="112587" y="74206"/>
            <a:ext cx="647700" cy="660400"/>
          </a:xfrm>
          <a:prstGeom prst="rect">
            <a:avLst/>
          </a:prstGeom>
          <a:effectLst>
            <a:outerShdw blurRad="25400" dist="38100" dir="2700000" algn="tl" rotWithShape="0">
              <a:prstClr val="black">
                <a:alpha val="70000"/>
              </a:prstClr>
            </a:outerShdw>
          </a:effectLst>
        </p:spPr>
      </p:pic>
      <p:pic>
        <p:nvPicPr>
          <p:cNvPr id="7" name="Picture 6">
            <a:hlinkClick r:id="rId6" action="ppaction://hlinksldjump"/>
            <a:extLst>
              <a:ext uri="{FF2B5EF4-FFF2-40B4-BE49-F238E27FC236}">
                <a16:creationId xmlns:a16="http://schemas.microsoft.com/office/drawing/2014/main" id="{487948D0-2C17-C845-AD56-E3D16BB02332}"/>
              </a:ext>
            </a:extLst>
          </p:cNvPr>
          <p:cNvPicPr>
            <a:picLocks noChangeAspect="1"/>
          </p:cNvPicPr>
          <p:nvPr/>
        </p:nvPicPr>
        <p:blipFill>
          <a:blip r:embed="rId7"/>
          <a:stretch>
            <a:fillRect/>
          </a:stretch>
        </p:blipFill>
        <p:spPr>
          <a:xfrm>
            <a:off x="955877" y="74206"/>
            <a:ext cx="660400" cy="660400"/>
          </a:xfrm>
          <a:prstGeom prst="rect">
            <a:avLst/>
          </a:prstGeom>
          <a:effectLst>
            <a:outerShdw blurRad="25400" dist="38100" dir="2700000" algn="tl" rotWithShape="0">
              <a:prstClr val="black">
                <a:alpha val="70000"/>
              </a:prstClr>
            </a:outerShdw>
          </a:effectLst>
        </p:spPr>
      </p:pic>
      <p:sp>
        <p:nvSpPr>
          <p:cNvPr id="9" name="TextBox 8">
            <a:extLst>
              <a:ext uri="{FF2B5EF4-FFF2-40B4-BE49-F238E27FC236}">
                <a16:creationId xmlns:a16="http://schemas.microsoft.com/office/drawing/2014/main" id="{CB763DE4-69DA-7141-B28C-33E3E2E9CF2E}"/>
              </a:ext>
            </a:extLst>
          </p:cNvPr>
          <p:cNvSpPr txBox="1"/>
          <p:nvPr/>
        </p:nvSpPr>
        <p:spPr>
          <a:xfrm>
            <a:off x="2934177" y="188962"/>
            <a:ext cx="3591867" cy="430887"/>
          </a:xfrm>
          <a:prstGeom prst="rect">
            <a:avLst/>
          </a:prstGeom>
          <a:noFill/>
          <a:effectLst>
            <a:outerShdw blurRad="25400" dist="25400" dir="2700000" algn="tl" rotWithShape="0">
              <a:prstClr val="black">
                <a:alpha val="70000"/>
              </a:prstClr>
            </a:outerShdw>
          </a:effectLst>
        </p:spPr>
        <p:txBody>
          <a:bodyPr wrap="square" rtlCol="0">
            <a:spAutoFit/>
          </a:bodyPr>
          <a:lstStyle/>
          <a:p>
            <a:r>
              <a:rPr lang="en-US" sz="2200" dirty="0">
                <a:solidFill>
                  <a:schemeClr val="bg1"/>
                </a:solidFill>
                <a:latin typeface="Century Gothic" panose="020B0502020202020204" pitchFamily="34" charset="0"/>
                <a:ea typeface="PBCAFFEINETHENADULTING" panose="02000603000000000000" pitchFamily="2" charset="0"/>
              </a:rPr>
              <a:t>NOUNS &amp; PRONOUNS</a:t>
            </a:r>
          </a:p>
        </p:txBody>
      </p:sp>
      <p:sp>
        <p:nvSpPr>
          <p:cNvPr id="10" name="TextBox 9">
            <a:extLst>
              <a:ext uri="{FF2B5EF4-FFF2-40B4-BE49-F238E27FC236}">
                <a16:creationId xmlns:a16="http://schemas.microsoft.com/office/drawing/2014/main" id="{E91484D9-5B50-9347-9D09-C8454EEB0CCF}"/>
              </a:ext>
            </a:extLst>
          </p:cNvPr>
          <p:cNvSpPr txBox="1"/>
          <p:nvPr/>
        </p:nvSpPr>
        <p:spPr>
          <a:xfrm>
            <a:off x="176744" y="965688"/>
            <a:ext cx="7774511" cy="1754326"/>
          </a:xfrm>
          <a:prstGeom prst="rect">
            <a:avLst/>
          </a:prstGeom>
          <a:noFill/>
        </p:spPr>
        <p:txBody>
          <a:bodyPr wrap="square" rtlCol="0">
            <a:spAutoFit/>
          </a:bodyPr>
          <a:lstStyle/>
          <a:p>
            <a:endParaRPr lang="en-US" sz="3600" dirty="0">
              <a:solidFill>
                <a:schemeClr val="accent3">
                  <a:lumMod val="50000"/>
                </a:schemeClr>
              </a:solidFill>
              <a:latin typeface="Century Gothic" panose="020B0502020202020204" pitchFamily="34" charset="0"/>
            </a:endParaRPr>
          </a:p>
          <a:p>
            <a:endParaRPr lang="en-US" sz="3600" dirty="0">
              <a:solidFill>
                <a:schemeClr val="accent3">
                  <a:lumMod val="50000"/>
                </a:schemeClr>
              </a:solidFill>
              <a:latin typeface="Century Gothic" panose="020B0502020202020204" pitchFamily="34" charset="0"/>
            </a:endParaRPr>
          </a:p>
          <a:p>
            <a:pPr algn="ctr"/>
            <a:r>
              <a:rPr lang="en-US" sz="3600" dirty="0">
                <a:solidFill>
                  <a:schemeClr val="accent3">
                    <a:lumMod val="50000"/>
                  </a:schemeClr>
                </a:solidFill>
                <a:latin typeface="Century Gothic" panose="020B0502020202020204" pitchFamily="34" charset="0"/>
              </a:rPr>
              <a:t>He</a:t>
            </a:r>
          </a:p>
        </p:txBody>
      </p:sp>
    </p:spTree>
    <p:extLst>
      <p:ext uri="{BB962C8B-B14F-4D97-AF65-F5344CB8AC3E}">
        <p14:creationId xmlns:p14="http://schemas.microsoft.com/office/powerpoint/2010/main" val="23994462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20112</TotalTime>
  <Words>2501</Words>
  <Application>Microsoft Macintosh PowerPoint</Application>
  <PresentationFormat>Custom</PresentationFormat>
  <Paragraphs>316</Paragraphs>
  <Slides>53</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KellyAnne Feichter</dc:creator>
  <cp:lastModifiedBy>Microsoft Office User</cp:lastModifiedBy>
  <cp:revision>172</cp:revision>
  <dcterms:created xsi:type="dcterms:W3CDTF">2020-04-17T19:29:03Z</dcterms:created>
  <dcterms:modified xsi:type="dcterms:W3CDTF">2021-08-17T01:17:48Z</dcterms:modified>
</cp:coreProperties>
</file>