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8288000" cy="10287000"/>
  <p:notesSz cx="6858000" cy="9144000"/>
  <p:embeddedFontLs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Century Gothic" panose="020B0502020202020204" pitchFamily="34" charset="0"/>
      <p:regular r:id="rId26"/>
      <p:bold r:id="rId27"/>
      <p:italic r:id="rId28"/>
      <p:boldItalic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 autoAdjust="0"/>
    <p:restoredTop sz="94620" autoAdjust="0"/>
  </p:normalViewPr>
  <p:slideViewPr>
    <p:cSldViewPr>
      <p:cViewPr varScale="1">
        <p:scale>
          <a:sx n="65" d="100"/>
          <a:sy n="65" d="100"/>
        </p:scale>
        <p:origin x="1064" y="2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5818909" cy="8073395"/>
            <a:chOff x="0" y="0"/>
            <a:chExt cx="2167467" cy="30072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67467" cy="3007233"/>
            </a:xfrm>
            <a:custGeom>
              <a:avLst/>
              <a:gdLst/>
              <a:ahLst/>
              <a:cxnLst/>
              <a:rect l="l" t="t" r="r" b="b"/>
              <a:pathLst>
                <a:path w="2167467" h="3007233">
                  <a:moveTo>
                    <a:pt x="0" y="0"/>
                  </a:moveTo>
                  <a:lnTo>
                    <a:pt x="2167467" y="0"/>
                  </a:lnTo>
                  <a:lnTo>
                    <a:pt x="2167467" y="3007233"/>
                  </a:lnTo>
                  <a:lnTo>
                    <a:pt x="0" y="30072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167467" cy="3045333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0"/>
            <a:ext cx="5451265" cy="10287000"/>
          </a:xfrm>
          <a:custGeom>
            <a:avLst/>
            <a:gdLst/>
            <a:ahLst/>
            <a:cxnLst/>
            <a:rect l="l" t="t" r="r" b="b"/>
            <a:pathLst>
              <a:path w="5451265" h="10287000">
                <a:moveTo>
                  <a:pt x="0" y="0"/>
                </a:moveTo>
                <a:lnTo>
                  <a:pt x="5451265" y="0"/>
                </a:lnTo>
                <a:lnTo>
                  <a:pt x="545126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32095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1344885" y="1061487"/>
            <a:ext cx="5818909" cy="8073395"/>
            <a:chOff x="0" y="0"/>
            <a:chExt cx="2167467" cy="300723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67467" cy="3007233"/>
            </a:xfrm>
            <a:custGeom>
              <a:avLst/>
              <a:gdLst/>
              <a:ahLst/>
              <a:cxnLst/>
              <a:rect l="l" t="t" r="r" b="b"/>
              <a:pathLst>
                <a:path w="2167467" h="3007233">
                  <a:moveTo>
                    <a:pt x="0" y="0"/>
                  </a:moveTo>
                  <a:lnTo>
                    <a:pt x="2167467" y="0"/>
                  </a:lnTo>
                  <a:lnTo>
                    <a:pt x="2167467" y="3007233"/>
                  </a:lnTo>
                  <a:lnTo>
                    <a:pt x="0" y="30072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167467" cy="3045333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2731335" y="-78103"/>
            <a:ext cx="5556665" cy="10287000"/>
          </a:xfrm>
          <a:custGeom>
            <a:avLst/>
            <a:gdLst/>
            <a:ahLst/>
            <a:cxnLst/>
            <a:rect l="l" t="t" r="r" b="b"/>
            <a:pathLst>
              <a:path w="5556665" h="10287000">
                <a:moveTo>
                  <a:pt x="0" y="0"/>
                </a:moveTo>
                <a:lnTo>
                  <a:pt x="5556665" y="0"/>
                </a:lnTo>
                <a:lnTo>
                  <a:pt x="555666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9590"/>
            </a:stretch>
          </a:blipFill>
        </p:spPr>
      </p:sp>
      <p:grpSp>
        <p:nvGrpSpPr>
          <p:cNvPr id="10" name="Group 10"/>
          <p:cNvGrpSpPr/>
          <p:nvPr/>
        </p:nvGrpSpPr>
        <p:grpSpPr>
          <a:xfrm rot="-5307939">
            <a:off x="9640173" y="4500245"/>
            <a:ext cx="3409424" cy="4663373"/>
            <a:chOff x="0" y="0"/>
            <a:chExt cx="1269965" cy="173704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69965" cy="1737045"/>
            </a:xfrm>
            <a:custGeom>
              <a:avLst/>
              <a:gdLst/>
              <a:ahLst/>
              <a:cxnLst/>
              <a:rect l="l" t="t" r="r" b="b"/>
              <a:pathLst>
                <a:path w="1269965" h="1737045">
                  <a:moveTo>
                    <a:pt x="0" y="0"/>
                  </a:moveTo>
                  <a:lnTo>
                    <a:pt x="1269965" y="0"/>
                  </a:lnTo>
                  <a:lnTo>
                    <a:pt x="1269965" y="1737045"/>
                  </a:lnTo>
                  <a:lnTo>
                    <a:pt x="0" y="173704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1269965" cy="1775145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5173399" y="0"/>
            <a:ext cx="3970601" cy="2065824"/>
          </a:xfrm>
          <a:custGeom>
            <a:avLst/>
            <a:gdLst/>
            <a:ahLst/>
            <a:cxnLst/>
            <a:rect l="l" t="t" r="r" b="b"/>
            <a:pathLst>
              <a:path w="3970601" h="2065824">
                <a:moveTo>
                  <a:pt x="0" y="0"/>
                </a:moveTo>
                <a:lnTo>
                  <a:pt x="3970601" y="0"/>
                </a:lnTo>
                <a:lnTo>
                  <a:pt x="3970601" y="2065824"/>
                </a:lnTo>
                <a:lnTo>
                  <a:pt x="0" y="20658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5167" r="-46188" b="-397961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5615177" y="8368736"/>
            <a:ext cx="3596230" cy="1918264"/>
          </a:xfrm>
          <a:custGeom>
            <a:avLst/>
            <a:gdLst/>
            <a:ahLst/>
            <a:cxnLst/>
            <a:rect l="l" t="t" r="r" b="b"/>
            <a:pathLst>
              <a:path w="3596230" h="1918264">
                <a:moveTo>
                  <a:pt x="0" y="0"/>
                </a:moveTo>
                <a:lnTo>
                  <a:pt x="3596231" y="0"/>
                </a:lnTo>
                <a:lnTo>
                  <a:pt x="3596231" y="1918264"/>
                </a:lnTo>
                <a:lnTo>
                  <a:pt x="0" y="19182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1582" t="-436266" r="-48651"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6847609" y="1032912"/>
            <a:ext cx="5818909" cy="8073395"/>
            <a:chOff x="0" y="0"/>
            <a:chExt cx="2167467" cy="300723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167467" cy="3007233"/>
            </a:xfrm>
            <a:custGeom>
              <a:avLst/>
              <a:gdLst/>
              <a:ahLst/>
              <a:cxnLst/>
              <a:rect l="l" t="t" r="r" b="b"/>
              <a:pathLst>
                <a:path w="2167467" h="3007233">
                  <a:moveTo>
                    <a:pt x="0" y="0"/>
                  </a:moveTo>
                  <a:lnTo>
                    <a:pt x="2167467" y="0"/>
                  </a:lnTo>
                  <a:lnTo>
                    <a:pt x="2167467" y="3007233"/>
                  </a:lnTo>
                  <a:lnTo>
                    <a:pt x="0" y="30072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2167467" cy="3045333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8958864" y="28575"/>
            <a:ext cx="3970601" cy="2065824"/>
          </a:xfrm>
          <a:custGeom>
            <a:avLst/>
            <a:gdLst/>
            <a:ahLst/>
            <a:cxnLst/>
            <a:rect l="l" t="t" r="r" b="b"/>
            <a:pathLst>
              <a:path w="3970601" h="2065824">
                <a:moveTo>
                  <a:pt x="0" y="0"/>
                </a:moveTo>
                <a:lnTo>
                  <a:pt x="3970601" y="0"/>
                </a:lnTo>
                <a:lnTo>
                  <a:pt x="3970601" y="2065824"/>
                </a:lnTo>
                <a:lnTo>
                  <a:pt x="0" y="20658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5167" r="-46188" b="-397961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9211408" y="8318218"/>
            <a:ext cx="3596230" cy="1918264"/>
          </a:xfrm>
          <a:custGeom>
            <a:avLst/>
            <a:gdLst/>
            <a:ahLst/>
            <a:cxnLst/>
            <a:rect l="l" t="t" r="r" b="b"/>
            <a:pathLst>
              <a:path w="3596230" h="1918264">
                <a:moveTo>
                  <a:pt x="0" y="0"/>
                </a:moveTo>
                <a:lnTo>
                  <a:pt x="3596230" y="0"/>
                </a:lnTo>
                <a:lnTo>
                  <a:pt x="3596230" y="1918264"/>
                </a:lnTo>
                <a:lnTo>
                  <a:pt x="0" y="19182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1582" t="-436266" r="-48651"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1895677" y="2503574"/>
            <a:ext cx="14631461" cy="37795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79"/>
              </a:lnSpc>
            </a:pPr>
            <a:r>
              <a:rPr lang="en-US" sz="7199" b="1" dirty="0">
                <a:solidFill>
                  <a:srgbClr val="0D5D4D"/>
                </a:solidFill>
                <a:latin typeface="Century Gothic" panose="020B0502020202020204" pitchFamily="34" charset="0"/>
              </a:rPr>
              <a:t>You wake up to find you're an elf in Santa's workshop. Describe your day.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5818909" cy="8073395"/>
            <a:chOff x="0" y="0"/>
            <a:chExt cx="2167467" cy="30072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67467" cy="3007233"/>
            </a:xfrm>
            <a:custGeom>
              <a:avLst/>
              <a:gdLst/>
              <a:ahLst/>
              <a:cxnLst/>
              <a:rect l="l" t="t" r="r" b="b"/>
              <a:pathLst>
                <a:path w="2167467" h="3007233">
                  <a:moveTo>
                    <a:pt x="0" y="0"/>
                  </a:moveTo>
                  <a:lnTo>
                    <a:pt x="2167467" y="0"/>
                  </a:lnTo>
                  <a:lnTo>
                    <a:pt x="2167467" y="3007233"/>
                  </a:lnTo>
                  <a:lnTo>
                    <a:pt x="0" y="30072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167467" cy="3045333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0"/>
            <a:ext cx="5451265" cy="10287000"/>
          </a:xfrm>
          <a:custGeom>
            <a:avLst/>
            <a:gdLst/>
            <a:ahLst/>
            <a:cxnLst/>
            <a:rect l="l" t="t" r="r" b="b"/>
            <a:pathLst>
              <a:path w="5451265" h="10287000">
                <a:moveTo>
                  <a:pt x="0" y="0"/>
                </a:moveTo>
                <a:lnTo>
                  <a:pt x="5451265" y="0"/>
                </a:lnTo>
                <a:lnTo>
                  <a:pt x="545126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32095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1344885" y="1061487"/>
            <a:ext cx="5818909" cy="8073395"/>
            <a:chOff x="0" y="0"/>
            <a:chExt cx="2167467" cy="300723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67467" cy="3007233"/>
            </a:xfrm>
            <a:custGeom>
              <a:avLst/>
              <a:gdLst/>
              <a:ahLst/>
              <a:cxnLst/>
              <a:rect l="l" t="t" r="r" b="b"/>
              <a:pathLst>
                <a:path w="2167467" h="3007233">
                  <a:moveTo>
                    <a:pt x="0" y="0"/>
                  </a:moveTo>
                  <a:lnTo>
                    <a:pt x="2167467" y="0"/>
                  </a:lnTo>
                  <a:lnTo>
                    <a:pt x="2167467" y="3007233"/>
                  </a:lnTo>
                  <a:lnTo>
                    <a:pt x="0" y="30072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167467" cy="3045333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2731335" y="-78103"/>
            <a:ext cx="5556665" cy="10287000"/>
          </a:xfrm>
          <a:custGeom>
            <a:avLst/>
            <a:gdLst/>
            <a:ahLst/>
            <a:cxnLst/>
            <a:rect l="l" t="t" r="r" b="b"/>
            <a:pathLst>
              <a:path w="5556665" h="10287000">
                <a:moveTo>
                  <a:pt x="0" y="0"/>
                </a:moveTo>
                <a:lnTo>
                  <a:pt x="5556665" y="0"/>
                </a:lnTo>
                <a:lnTo>
                  <a:pt x="555666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9590"/>
            </a:stretch>
          </a:blipFill>
        </p:spPr>
      </p:sp>
      <p:grpSp>
        <p:nvGrpSpPr>
          <p:cNvPr id="10" name="Group 10"/>
          <p:cNvGrpSpPr/>
          <p:nvPr/>
        </p:nvGrpSpPr>
        <p:grpSpPr>
          <a:xfrm rot="-5307939">
            <a:off x="9640173" y="4500245"/>
            <a:ext cx="3409424" cy="4663373"/>
            <a:chOff x="0" y="0"/>
            <a:chExt cx="1269965" cy="173704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69965" cy="1737045"/>
            </a:xfrm>
            <a:custGeom>
              <a:avLst/>
              <a:gdLst/>
              <a:ahLst/>
              <a:cxnLst/>
              <a:rect l="l" t="t" r="r" b="b"/>
              <a:pathLst>
                <a:path w="1269965" h="1737045">
                  <a:moveTo>
                    <a:pt x="0" y="0"/>
                  </a:moveTo>
                  <a:lnTo>
                    <a:pt x="1269965" y="0"/>
                  </a:lnTo>
                  <a:lnTo>
                    <a:pt x="1269965" y="1737045"/>
                  </a:lnTo>
                  <a:lnTo>
                    <a:pt x="0" y="173704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1269965" cy="1775145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5173399" y="0"/>
            <a:ext cx="3970601" cy="2065824"/>
          </a:xfrm>
          <a:custGeom>
            <a:avLst/>
            <a:gdLst/>
            <a:ahLst/>
            <a:cxnLst/>
            <a:rect l="l" t="t" r="r" b="b"/>
            <a:pathLst>
              <a:path w="3970601" h="2065824">
                <a:moveTo>
                  <a:pt x="0" y="0"/>
                </a:moveTo>
                <a:lnTo>
                  <a:pt x="3970601" y="0"/>
                </a:lnTo>
                <a:lnTo>
                  <a:pt x="3970601" y="2065824"/>
                </a:lnTo>
                <a:lnTo>
                  <a:pt x="0" y="20658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5167" r="-46188" b="-397961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5615177" y="8368736"/>
            <a:ext cx="3596230" cy="1918264"/>
          </a:xfrm>
          <a:custGeom>
            <a:avLst/>
            <a:gdLst/>
            <a:ahLst/>
            <a:cxnLst/>
            <a:rect l="l" t="t" r="r" b="b"/>
            <a:pathLst>
              <a:path w="3596230" h="1918264">
                <a:moveTo>
                  <a:pt x="0" y="0"/>
                </a:moveTo>
                <a:lnTo>
                  <a:pt x="3596231" y="0"/>
                </a:lnTo>
                <a:lnTo>
                  <a:pt x="3596231" y="1918264"/>
                </a:lnTo>
                <a:lnTo>
                  <a:pt x="0" y="19182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1582" t="-436266" r="-48651"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6847609" y="1032912"/>
            <a:ext cx="5818909" cy="8073395"/>
            <a:chOff x="0" y="0"/>
            <a:chExt cx="2167467" cy="300723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167467" cy="3007233"/>
            </a:xfrm>
            <a:custGeom>
              <a:avLst/>
              <a:gdLst/>
              <a:ahLst/>
              <a:cxnLst/>
              <a:rect l="l" t="t" r="r" b="b"/>
              <a:pathLst>
                <a:path w="2167467" h="3007233">
                  <a:moveTo>
                    <a:pt x="0" y="0"/>
                  </a:moveTo>
                  <a:lnTo>
                    <a:pt x="2167467" y="0"/>
                  </a:lnTo>
                  <a:lnTo>
                    <a:pt x="2167467" y="3007233"/>
                  </a:lnTo>
                  <a:lnTo>
                    <a:pt x="0" y="30072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2167467" cy="3045333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8958864" y="28575"/>
            <a:ext cx="3970601" cy="2065824"/>
          </a:xfrm>
          <a:custGeom>
            <a:avLst/>
            <a:gdLst/>
            <a:ahLst/>
            <a:cxnLst/>
            <a:rect l="l" t="t" r="r" b="b"/>
            <a:pathLst>
              <a:path w="3970601" h="2065824">
                <a:moveTo>
                  <a:pt x="0" y="0"/>
                </a:moveTo>
                <a:lnTo>
                  <a:pt x="3970601" y="0"/>
                </a:lnTo>
                <a:lnTo>
                  <a:pt x="3970601" y="2065824"/>
                </a:lnTo>
                <a:lnTo>
                  <a:pt x="0" y="20658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5167" r="-46188" b="-397961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9211408" y="8318218"/>
            <a:ext cx="3596230" cy="1918264"/>
          </a:xfrm>
          <a:custGeom>
            <a:avLst/>
            <a:gdLst/>
            <a:ahLst/>
            <a:cxnLst/>
            <a:rect l="l" t="t" r="r" b="b"/>
            <a:pathLst>
              <a:path w="3596230" h="1918264">
                <a:moveTo>
                  <a:pt x="0" y="0"/>
                </a:moveTo>
                <a:lnTo>
                  <a:pt x="3596230" y="0"/>
                </a:lnTo>
                <a:lnTo>
                  <a:pt x="3596230" y="1918264"/>
                </a:lnTo>
                <a:lnTo>
                  <a:pt x="0" y="19182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1582" t="-436266" r="-48651"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1895677" y="2503574"/>
            <a:ext cx="14631461" cy="37795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79"/>
              </a:lnSpc>
            </a:pPr>
            <a:r>
              <a:rPr lang="en-US" sz="7199" b="1" dirty="0">
                <a:solidFill>
                  <a:srgbClr val="0D5D4D"/>
                </a:solidFill>
                <a:latin typeface="Century Gothic" panose="020B0502020202020204" pitchFamily="34" charset="0"/>
              </a:rPr>
              <a:t>Your pet suddenly gains the ability to speak on Christmas Eve. What do they say?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5818909" cy="8073395"/>
            <a:chOff x="0" y="0"/>
            <a:chExt cx="2167467" cy="30072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67467" cy="3007233"/>
            </a:xfrm>
            <a:custGeom>
              <a:avLst/>
              <a:gdLst/>
              <a:ahLst/>
              <a:cxnLst/>
              <a:rect l="l" t="t" r="r" b="b"/>
              <a:pathLst>
                <a:path w="2167467" h="3007233">
                  <a:moveTo>
                    <a:pt x="0" y="0"/>
                  </a:moveTo>
                  <a:lnTo>
                    <a:pt x="2167467" y="0"/>
                  </a:lnTo>
                  <a:lnTo>
                    <a:pt x="2167467" y="3007233"/>
                  </a:lnTo>
                  <a:lnTo>
                    <a:pt x="0" y="30072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167467" cy="3045333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0"/>
            <a:ext cx="5451265" cy="10287000"/>
          </a:xfrm>
          <a:custGeom>
            <a:avLst/>
            <a:gdLst/>
            <a:ahLst/>
            <a:cxnLst/>
            <a:rect l="l" t="t" r="r" b="b"/>
            <a:pathLst>
              <a:path w="5451265" h="10287000">
                <a:moveTo>
                  <a:pt x="0" y="0"/>
                </a:moveTo>
                <a:lnTo>
                  <a:pt x="5451265" y="0"/>
                </a:lnTo>
                <a:lnTo>
                  <a:pt x="545126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32095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1344885" y="1061487"/>
            <a:ext cx="5818909" cy="8073395"/>
            <a:chOff x="0" y="0"/>
            <a:chExt cx="2167467" cy="300723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67467" cy="3007233"/>
            </a:xfrm>
            <a:custGeom>
              <a:avLst/>
              <a:gdLst/>
              <a:ahLst/>
              <a:cxnLst/>
              <a:rect l="l" t="t" r="r" b="b"/>
              <a:pathLst>
                <a:path w="2167467" h="3007233">
                  <a:moveTo>
                    <a:pt x="0" y="0"/>
                  </a:moveTo>
                  <a:lnTo>
                    <a:pt x="2167467" y="0"/>
                  </a:lnTo>
                  <a:lnTo>
                    <a:pt x="2167467" y="3007233"/>
                  </a:lnTo>
                  <a:lnTo>
                    <a:pt x="0" y="30072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167467" cy="3045333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2731335" y="-78103"/>
            <a:ext cx="5556665" cy="10287000"/>
          </a:xfrm>
          <a:custGeom>
            <a:avLst/>
            <a:gdLst/>
            <a:ahLst/>
            <a:cxnLst/>
            <a:rect l="l" t="t" r="r" b="b"/>
            <a:pathLst>
              <a:path w="5556665" h="10287000">
                <a:moveTo>
                  <a:pt x="0" y="0"/>
                </a:moveTo>
                <a:lnTo>
                  <a:pt x="5556665" y="0"/>
                </a:lnTo>
                <a:lnTo>
                  <a:pt x="555666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9590"/>
            </a:stretch>
          </a:blipFill>
        </p:spPr>
      </p:sp>
      <p:grpSp>
        <p:nvGrpSpPr>
          <p:cNvPr id="10" name="Group 10"/>
          <p:cNvGrpSpPr/>
          <p:nvPr/>
        </p:nvGrpSpPr>
        <p:grpSpPr>
          <a:xfrm rot="-5307939">
            <a:off x="9640173" y="4500245"/>
            <a:ext cx="3409424" cy="4663373"/>
            <a:chOff x="0" y="0"/>
            <a:chExt cx="1269965" cy="173704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69965" cy="1737045"/>
            </a:xfrm>
            <a:custGeom>
              <a:avLst/>
              <a:gdLst/>
              <a:ahLst/>
              <a:cxnLst/>
              <a:rect l="l" t="t" r="r" b="b"/>
              <a:pathLst>
                <a:path w="1269965" h="1737045">
                  <a:moveTo>
                    <a:pt x="0" y="0"/>
                  </a:moveTo>
                  <a:lnTo>
                    <a:pt x="1269965" y="0"/>
                  </a:lnTo>
                  <a:lnTo>
                    <a:pt x="1269965" y="1737045"/>
                  </a:lnTo>
                  <a:lnTo>
                    <a:pt x="0" y="173704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1269965" cy="1775145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5173399" y="0"/>
            <a:ext cx="3970601" cy="2065824"/>
          </a:xfrm>
          <a:custGeom>
            <a:avLst/>
            <a:gdLst/>
            <a:ahLst/>
            <a:cxnLst/>
            <a:rect l="l" t="t" r="r" b="b"/>
            <a:pathLst>
              <a:path w="3970601" h="2065824">
                <a:moveTo>
                  <a:pt x="0" y="0"/>
                </a:moveTo>
                <a:lnTo>
                  <a:pt x="3970601" y="0"/>
                </a:lnTo>
                <a:lnTo>
                  <a:pt x="3970601" y="2065824"/>
                </a:lnTo>
                <a:lnTo>
                  <a:pt x="0" y="20658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5167" r="-46188" b="-397961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5615177" y="8368736"/>
            <a:ext cx="3596230" cy="1918264"/>
          </a:xfrm>
          <a:custGeom>
            <a:avLst/>
            <a:gdLst/>
            <a:ahLst/>
            <a:cxnLst/>
            <a:rect l="l" t="t" r="r" b="b"/>
            <a:pathLst>
              <a:path w="3596230" h="1918264">
                <a:moveTo>
                  <a:pt x="0" y="0"/>
                </a:moveTo>
                <a:lnTo>
                  <a:pt x="3596231" y="0"/>
                </a:lnTo>
                <a:lnTo>
                  <a:pt x="3596231" y="1918264"/>
                </a:lnTo>
                <a:lnTo>
                  <a:pt x="0" y="19182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1582" t="-436266" r="-48651"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6847609" y="1032912"/>
            <a:ext cx="5818909" cy="8073395"/>
            <a:chOff x="0" y="0"/>
            <a:chExt cx="2167467" cy="300723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167467" cy="3007233"/>
            </a:xfrm>
            <a:custGeom>
              <a:avLst/>
              <a:gdLst/>
              <a:ahLst/>
              <a:cxnLst/>
              <a:rect l="l" t="t" r="r" b="b"/>
              <a:pathLst>
                <a:path w="2167467" h="3007233">
                  <a:moveTo>
                    <a:pt x="0" y="0"/>
                  </a:moveTo>
                  <a:lnTo>
                    <a:pt x="2167467" y="0"/>
                  </a:lnTo>
                  <a:lnTo>
                    <a:pt x="2167467" y="3007233"/>
                  </a:lnTo>
                  <a:lnTo>
                    <a:pt x="0" y="30072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2167467" cy="3045333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8958864" y="28575"/>
            <a:ext cx="3970601" cy="2065824"/>
          </a:xfrm>
          <a:custGeom>
            <a:avLst/>
            <a:gdLst/>
            <a:ahLst/>
            <a:cxnLst/>
            <a:rect l="l" t="t" r="r" b="b"/>
            <a:pathLst>
              <a:path w="3970601" h="2065824">
                <a:moveTo>
                  <a:pt x="0" y="0"/>
                </a:moveTo>
                <a:lnTo>
                  <a:pt x="3970601" y="0"/>
                </a:lnTo>
                <a:lnTo>
                  <a:pt x="3970601" y="2065824"/>
                </a:lnTo>
                <a:lnTo>
                  <a:pt x="0" y="20658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5167" r="-46188" b="-397961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9211408" y="8318218"/>
            <a:ext cx="3596230" cy="1918264"/>
          </a:xfrm>
          <a:custGeom>
            <a:avLst/>
            <a:gdLst/>
            <a:ahLst/>
            <a:cxnLst/>
            <a:rect l="l" t="t" r="r" b="b"/>
            <a:pathLst>
              <a:path w="3596230" h="1918264">
                <a:moveTo>
                  <a:pt x="0" y="0"/>
                </a:moveTo>
                <a:lnTo>
                  <a:pt x="3596230" y="0"/>
                </a:lnTo>
                <a:lnTo>
                  <a:pt x="3596230" y="1918264"/>
                </a:lnTo>
                <a:lnTo>
                  <a:pt x="0" y="19182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1582" t="-436266" r="-48651"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1895677" y="2503574"/>
            <a:ext cx="14631461" cy="37795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79"/>
              </a:lnSpc>
            </a:pPr>
            <a:r>
              <a:rPr lang="en-US" sz="7199" b="1" dirty="0">
                <a:solidFill>
                  <a:srgbClr val="0D5D4D"/>
                </a:solidFill>
                <a:latin typeface="Century Gothic" panose="020B0502020202020204" pitchFamily="34" charset="0"/>
              </a:rPr>
              <a:t>A group of kids get locked in a department store on Christmas Eve. Describe their night.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5818909" cy="8073395"/>
            <a:chOff x="0" y="0"/>
            <a:chExt cx="2167467" cy="30072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67467" cy="3007233"/>
            </a:xfrm>
            <a:custGeom>
              <a:avLst/>
              <a:gdLst/>
              <a:ahLst/>
              <a:cxnLst/>
              <a:rect l="l" t="t" r="r" b="b"/>
              <a:pathLst>
                <a:path w="2167467" h="3007233">
                  <a:moveTo>
                    <a:pt x="0" y="0"/>
                  </a:moveTo>
                  <a:lnTo>
                    <a:pt x="2167467" y="0"/>
                  </a:lnTo>
                  <a:lnTo>
                    <a:pt x="2167467" y="3007233"/>
                  </a:lnTo>
                  <a:lnTo>
                    <a:pt x="0" y="30072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167467" cy="3045333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0"/>
            <a:ext cx="5451265" cy="10287000"/>
          </a:xfrm>
          <a:custGeom>
            <a:avLst/>
            <a:gdLst/>
            <a:ahLst/>
            <a:cxnLst/>
            <a:rect l="l" t="t" r="r" b="b"/>
            <a:pathLst>
              <a:path w="5451265" h="10287000">
                <a:moveTo>
                  <a:pt x="0" y="0"/>
                </a:moveTo>
                <a:lnTo>
                  <a:pt x="5451265" y="0"/>
                </a:lnTo>
                <a:lnTo>
                  <a:pt x="545126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32095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1344885" y="1061487"/>
            <a:ext cx="5818909" cy="8073395"/>
            <a:chOff x="0" y="0"/>
            <a:chExt cx="2167467" cy="300723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67467" cy="3007233"/>
            </a:xfrm>
            <a:custGeom>
              <a:avLst/>
              <a:gdLst/>
              <a:ahLst/>
              <a:cxnLst/>
              <a:rect l="l" t="t" r="r" b="b"/>
              <a:pathLst>
                <a:path w="2167467" h="3007233">
                  <a:moveTo>
                    <a:pt x="0" y="0"/>
                  </a:moveTo>
                  <a:lnTo>
                    <a:pt x="2167467" y="0"/>
                  </a:lnTo>
                  <a:lnTo>
                    <a:pt x="2167467" y="3007233"/>
                  </a:lnTo>
                  <a:lnTo>
                    <a:pt x="0" y="30072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167467" cy="3045333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2731335" y="-78103"/>
            <a:ext cx="5556665" cy="10287000"/>
          </a:xfrm>
          <a:custGeom>
            <a:avLst/>
            <a:gdLst/>
            <a:ahLst/>
            <a:cxnLst/>
            <a:rect l="l" t="t" r="r" b="b"/>
            <a:pathLst>
              <a:path w="5556665" h="10287000">
                <a:moveTo>
                  <a:pt x="0" y="0"/>
                </a:moveTo>
                <a:lnTo>
                  <a:pt x="5556665" y="0"/>
                </a:lnTo>
                <a:lnTo>
                  <a:pt x="555666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9590"/>
            </a:stretch>
          </a:blipFill>
        </p:spPr>
      </p:sp>
      <p:grpSp>
        <p:nvGrpSpPr>
          <p:cNvPr id="10" name="Group 10"/>
          <p:cNvGrpSpPr/>
          <p:nvPr/>
        </p:nvGrpSpPr>
        <p:grpSpPr>
          <a:xfrm rot="-5307939">
            <a:off x="9640173" y="4500245"/>
            <a:ext cx="3409424" cy="4663373"/>
            <a:chOff x="0" y="0"/>
            <a:chExt cx="1269965" cy="173704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69965" cy="1737045"/>
            </a:xfrm>
            <a:custGeom>
              <a:avLst/>
              <a:gdLst/>
              <a:ahLst/>
              <a:cxnLst/>
              <a:rect l="l" t="t" r="r" b="b"/>
              <a:pathLst>
                <a:path w="1269965" h="1737045">
                  <a:moveTo>
                    <a:pt x="0" y="0"/>
                  </a:moveTo>
                  <a:lnTo>
                    <a:pt x="1269965" y="0"/>
                  </a:lnTo>
                  <a:lnTo>
                    <a:pt x="1269965" y="1737045"/>
                  </a:lnTo>
                  <a:lnTo>
                    <a:pt x="0" y="173704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1269965" cy="1775145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5173399" y="0"/>
            <a:ext cx="3970601" cy="2065824"/>
          </a:xfrm>
          <a:custGeom>
            <a:avLst/>
            <a:gdLst/>
            <a:ahLst/>
            <a:cxnLst/>
            <a:rect l="l" t="t" r="r" b="b"/>
            <a:pathLst>
              <a:path w="3970601" h="2065824">
                <a:moveTo>
                  <a:pt x="0" y="0"/>
                </a:moveTo>
                <a:lnTo>
                  <a:pt x="3970601" y="0"/>
                </a:lnTo>
                <a:lnTo>
                  <a:pt x="3970601" y="2065824"/>
                </a:lnTo>
                <a:lnTo>
                  <a:pt x="0" y="20658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5167" r="-46188" b="-397961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5615177" y="8368736"/>
            <a:ext cx="3596230" cy="1918264"/>
          </a:xfrm>
          <a:custGeom>
            <a:avLst/>
            <a:gdLst/>
            <a:ahLst/>
            <a:cxnLst/>
            <a:rect l="l" t="t" r="r" b="b"/>
            <a:pathLst>
              <a:path w="3596230" h="1918264">
                <a:moveTo>
                  <a:pt x="0" y="0"/>
                </a:moveTo>
                <a:lnTo>
                  <a:pt x="3596231" y="0"/>
                </a:lnTo>
                <a:lnTo>
                  <a:pt x="3596231" y="1918264"/>
                </a:lnTo>
                <a:lnTo>
                  <a:pt x="0" y="19182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1582" t="-436266" r="-48651"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6847609" y="1032912"/>
            <a:ext cx="5818909" cy="8073395"/>
            <a:chOff x="0" y="0"/>
            <a:chExt cx="2167467" cy="300723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167467" cy="3007233"/>
            </a:xfrm>
            <a:custGeom>
              <a:avLst/>
              <a:gdLst/>
              <a:ahLst/>
              <a:cxnLst/>
              <a:rect l="l" t="t" r="r" b="b"/>
              <a:pathLst>
                <a:path w="2167467" h="3007233">
                  <a:moveTo>
                    <a:pt x="0" y="0"/>
                  </a:moveTo>
                  <a:lnTo>
                    <a:pt x="2167467" y="0"/>
                  </a:lnTo>
                  <a:lnTo>
                    <a:pt x="2167467" y="3007233"/>
                  </a:lnTo>
                  <a:lnTo>
                    <a:pt x="0" y="30072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2167467" cy="3045333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8958864" y="28575"/>
            <a:ext cx="3970601" cy="2065824"/>
          </a:xfrm>
          <a:custGeom>
            <a:avLst/>
            <a:gdLst/>
            <a:ahLst/>
            <a:cxnLst/>
            <a:rect l="l" t="t" r="r" b="b"/>
            <a:pathLst>
              <a:path w="3970601" h="2065824">
                <a:moveTo>
                  <a:pt x="0" y="0"/>
                </a:moveTo>
                <a:lnTo>
                  <a:pt x="3970601" y="0"/>
                </a:lnTo>
                <a:lnTo>
                  <a:pt x="3970601" y="2065824"/>
                </a:lnTo>
                <a:lnTo>
                  <a:pt x="0" y="20658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5167" r="-46188" b="-397961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9211408" y="8318218"/>
            <a:ext cx="3596230" cy="1918264"/>
          </a:xfrm>
          <a:custGeom>
            <a:avLst/>
            <a:gdLst/>
            <a:ahLst/>
            <a:cxnLst/>
            <a:rect l="l" t="t" r="r" b="b"/>
            <a:pathLst>
              <a:path w="3596230" h="1918264">
                <a:moveTo>
                  <a:pt x="0" y="0"/>
                </a:moveTo>
                <a:lnTo>
                  <a:pt x="3596230" y="0"/>
                </a:lnTo>
                <a:lnTo>
                  <a:pt x="3596230" y="1918264"/>
                </a:lnTo>
                <a:lnTo>
                  <a:pt x="0" y="19182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1582" t="-436266" r="-48651"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1895677" y="2503574"/>
            <a:ext cx="14631461" cy="50558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79"/>
              </a:lnSpc>
            </a:pPr>
            <a:r>
              <a:rPr lang="en-US" sz="7199" b="1" dirty="0">
                <a:solidFill>
                  <a:srgbClr val="0D5D4D"/>
                </a:solidFill>
                <a:latin typeface="Century Gothic" panose="020B0502020202020204" pitchFamily="34" charset="0"/>
              </a:rPr>
              <a:t>Write about a character who can hear Christmas ornaments talking. What stories do the ornaments tell?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5818909" cy="8073395"/>
            <a:chOff x="0" y="0"/>
            <a:chExt cx="2167467" cy="30072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67467" cy="3007233"/>
            </a:xfrm>
            <a:custGeom>
              <a:avLst/>
              <a:gdLst/>
              <a:ahLst/>
              <a:cxnLst/>
              <a:rect l="l" t="t" r="r" b="b"/>
              <a:pathLst>
                <a:path w="2167467" h="3007233">
                  <a:moveTo>
                    <a:pt x="0" y="0"/>
                  </a:moveTo>
                  <a:lnTo>
                    <a:pt x="2167467" y="0"/>
                  </a:lnTo>
                  <a:lnTo>
                    <a:pt x="2167467" y="3007233"/>
                  </a:lnTo>
                  <a:lnTo>
                    <a:pt x="0" y="30072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167467" cy="3045333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0"/>
            <a:ext cx="5451265" cy="10287000"/>
          </a:xfrm>
          <a:custGeom>
            <a:avLst/>
            <a:gdLst/>
            <a:ahLst/>
            <a:cxnLst/>
            <a:rect l="l" t="t" r="r" b="b"/>
            <a:pathLst>
              <a:path w="5451265" h="10287000">
                <a:moveTo>
                  <a:pt x="0" y="0"/>
                </a:moveTo>
                <a:lnTo>
                  <a:pt x="5451265" y="0"/>
                </a:lnTo>
                <a:lnTo>
                  <a:pt x="545126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32095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1344885" y="1061487"/>
            <a:ext cx="5818909" cy="8073395"/>
            <a:chOff x="0" y="0"/>
            <a:chExt cx="2167467" cy="300723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67467" cy="3007233"/>
            </a:xfrm>
            <a:custGeom>
              <a:avLst/>
              <a:gdLst/>
              <a:ahLst/>
              <a:cxnLst/>
              <a:rect l="l" t="t" r="r" b="b"/>
              <a:pathLst>
                <a:path w="2167467" h="3007233">
                  <a:moveTo>
                    <a:pt x="0" y="0"/>
                  </a:moveTo>
                  <a:lnTo>
                    <a:pt x="2167467" y="0"/>
                  </a:lnTo>
                  <a:lnTo>
                    <a:pt x="2167467" y="3007233"/>
                  </a:lnTo>
                  <a:lnTo>
                    <a:pt x="0" y="30072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167467" cy="3045333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2731335" y="-78103"/>
            <a:ext cx="5556665" cy="10287000"/>
          </a:xfrm>
          <a:custGeom>
            <a:avLst/>
            <a:gdLst/>
            <a:ahLst/>
            <a:cxnLst/>
            <a:rect l="l" t="t" r="r" b="b"/>
            <a:pathLst>
              <a:path w="5556665" h="10287000">
                <a:moveTo>
                  <a:pt x="0" y="0"/>
                </a:moveTo>
                <a:lnTo>
                  <a:pt x="5556665" y="0"/>
                </a:lnTo>
                <a:lnTo>
                  <a:pt x="555666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9590"/>
            </a:stretch>
          </a:blipFill>
        </p:spPr>
      </p:sp>
      <p:grpSp>
        <p:nvGrpSpPr>
          <p:cNvPr id="10" name="Group 10"/>
          <p:cNvGrpSpPr/>
          <p:nvPr/>
        </p:nvGrpSpPr>
        <p:grpSpPr>
          <a:xfrm rot="-5307939">
            <a:off x="9640173" y="4500245"/>
            <a:ext cx="3409424" cy="4663373"/>
            <a:chOff x="0" y="0"/>
            <a:chExt cx="1269965" cy="173704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69965" cy="1737045"/>
            </a:xfrm>
            <a:custGeom>
              <a:avLst/>
              <a:gdLst/>
              <a:ahLst/>
              <a:cxnLst/>
              <a:rect l="l" t="t" r="r" b="b"/>
              <a:pathLst>
                <a:path w="1269965" h="1737045">
                  <a:moveTo>
                    <a:pt x="0" y="0"/>
                  </a:moveTo>
                  <a:lnTo>
                    <a:pt x="1269965" y="0"/>
                  </a:lnTo>
                  <a:lnTo>
                    <a:pt x="1269965" y="1737045"/>
                  </a:lnTo>
                  <a:lnTo>
                    <a:pt x="0" y="173704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1269965" cy="1775145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5173399" y="0"/>
            <a:ext cx="3970601" cy="2065824"/>
          </a:xfrm>
          <a:custGeom>
            <a:avLst/>
            <a:gdLst/>
            <a:ahLst/>
            <a:cxnLst/>
            <a:rect l="l" t="t" r="r" b="b"/>
            <a:pathLst>
              <a:path w="3970601" h="2065824">
                <a:moveTo>
                  <a:pt x="0" y="0"/>
                </a:moveTo>
                <a:lnTo>
                  <a:pt x="3970601" y="0"/>
                </a:lnTo>
                <a:lnTo>
                  <a:pt x="3970601" y="2065824"/>
                </a:lnTo>
                <a:lnTo>
                  <a:pt x="0" y="20658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5167" r="-46188" b="-397961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5615177" y="8368736"/>
            <a:ext cx="3596230" cy="1918264"/>
          </a:xfrm>
          <a:custGeom>
            <a:avLst/>
            <a:gdLst/>
            <a:ahLst/>
            <a:cxnLst/>
            <a:rect l="l" t="t" r="r" b="b"/>
            <a:pathLst>
              <a:path w="3596230" h="1918264">
                <a:moveTo>
                  <a:pt x="0" y="0"/>
                </a:moveTo>
                <a:lnTo>
                  <a:pt x="3596231" y="0"/>
                </a:lnTo>
                <a:lnTo>
                  <a:pt x="3596231" y="1918264"/>
                </a:lnTo>
                <a:lnTo>
                  <a:pt x="0" y="19182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1582" t="-436266" r="-48651"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6847609" y="1032912"/>
            <a:ext cx="5818909" cy="8073395"/>
            <a:chOff x="0" y="0"/>
            <a:chExt cx="2167467" cy="300723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167467" cy="3007233"/>
            </a:xfrm>
            <a:custGeom>
              <a:avLst/>
              <a:gdLst/>
              <a:ahLst/>
              <a:cxnLst/>
              <a:rect l="l" t="t" r="r" b="b"/>
              <a:pathLst>
                <a:path w="2167467" h="3007233">
                  <a:moveTo>
                    <a:pt x="0" y="0"/>
                  </a:moveTo>
                  <a:lnTo>
                    <a:pt x="2167467" y="0"/>
                  </a:lnTo>
                  <a:lnTo>
                    <a:pt x="2167467" y="3007233"/>
                  </a:lnTo>
                  <a:lnTo>
                    <a:pt x="0" y="30072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2167467" cy="3045333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8958864" y="28575"/>
            <a:ext cx="3970601" cy="2065824"/>
          </a:xfrm>
          <a:custGeom>
            <a:avLst/>
            <a:gdLst/>
            <a:ahLst/>
            <a:cxnLst/>
            <a:rect l="l" t="t" r="r" b="b"/>
            <a:pathLst>
              <a:path w="3970601" h="2065824">
                <a:moveTo>
                  <a:pt x="0" y="0"/>
                </a:moveTo>
                <a:lnTo>
                  <a:pt x="3970601" y="0"/>
                </a:lnTo>
                <a:lnTo>
                  <a:pt x="3970601" y="2065824"/>
                </a:lnTo>
                <a:lnTo>
                  <a:pt x="0" y="20658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5167" r="-46188" b="-397961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9211408" y="8318218"/>
            <a:ext cx="3596230" cy="1918264"/>
          </a:xfrm>
          <a:custGeom>
            <a:avLst/>
            <a:gdLst/>
            <a:ahLst/>
            <a:cxnLst/>
            <a:rect l="l" t="t" r="r" b="b"/>
            <a:pathLst>
              <a:path w="3596230" h="1918264">
                <a:moveTo>
                  <a:pt x="0" y="0"/>
                </a:moveTo>
                <a:lnTo>
                  <a:pt x="3596230" y="0"/>
                </a:lnTo>
                <a:lnTo>
                  <a:pt x="3596230" y="1918264"/>
                </a:lnTo>
                <a:lnTo>
                  <a:pt x="0" y="19182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1582" t="-436266" r="-48651"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1895677" y="2503574"/>
            <a:ext cx="14631461" cy="37795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79"/>
              </a:lnSpc>
            </a:pPr>
            <a:r>
              <a:rPr lang="en-US" sz="7199" b="1" dirty="0">
                <a:solidFill>
                  <a:srgbClr val="0D5D4D"/>
                </a:solidFill>
                <a:latin typeface="Century Gothic" panose="020B0502020202020204" pitchFamily="34" charset="0"/>
              </a:rPr>
              <a:t>A blizzard traps your family at home on Christmas. How do you celebrate?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5818909" cy="8073395"/>
            <a:chOff x="0" y="0"/>
            <a:chExt cx="2167467" cy="30072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67467" cy="3007233"/>
            </a:xfrm>
            <a:custGeom>
              <a:avLst/>
              <a:gdLst/>
              <a:ahLst/>
              <a:cxnLst/>
              <a:rect l="l" t="t" r="r" b="b"/>
              <a:pathLst>
                <a:path w="2167467" h="3007233">
                  <a:moveTo>
                    <a:pt x="0" y="0"/>
                  </a:moveTo>
                  <a:lnTo>
                    <a:pt x="2167467" y="0"/>
                  </a:lnTo>
                  <a:lnTo>
                    <a:pt x="2167467" y="3007233"/>
                  </a:lnTo>
                  <a:lnTo>
                    <a:pt x="0" y="30072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167467" cy="3045333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0"/>
            <a:ext cx="5451265" cy="10287000"/>
          </a:xfrm>
          <a:custGeom>
            <a:avLst/>
            <a:gdLst/>
            <a:ahLst/>
            <a:cxnLst/>
            <a:rect l="l" t="t" r="r" b="b"/>
            <a:pathLst>
              <a:path w="5451265" h="10287000">
                <a:moveTo>
                  <a:pt x="0" y="0"/>
                </a:moveTo>
                <a:lnTo>
                  <a:pt x="5451265" y="0"/>
                </a:lnTo>
                <a:lnTo>
                  <a:pt x="545126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32095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1344885" y="1061487"/>
            <a:ext cx="5818909" cy="8073395"/>
            <a:chOff x="0" y="0"/>
            <a:chExt cx="2167467" cy="300723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67467" cy="3007233"/>
            </a:xfrm>
            <a:custGeom>
              <a:avLst/>
              <a:gdLst/>
              <a:ahLst/>
              <a:cxnLst/>
              <a:rect l="l" t="t" r="r" b="b"/>
              <a:pathLst>
                <a:path w="2167467" h="3007233">
                  <a:moveTo>
                    <a:pt x="0" y="0"/>
                  </a:moveTo>
                  <a:lnTo>
                    <a:pt x="2167467" y="0"/>
                  </a:lnTo>
                  <a:lnTo>
                    <a:pt x="2167467" y="3007233"/>
                  </a:lnTo>
                  <a:lnTo>
                    <a:pt x="0" y="30072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167467" cy="3045333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2731335" y="-78103"/>
            <a:ext cx="5556665" cy="10287000"/>
          </a:xfrm>
          <a:custGeom>
            <a:avLst/>
            <a:gdLst/>
            <a:ahLst/>
            <a:cxnLst/>
            <a:rect l="l" t="t" r="r" b="b"/>
            <a:pathLst>
              <a:path w="5556665" h="10287000">
                <a:moveTo>
                  <a:pt x="0" y="0"/>
                </a:moveTo>
                <a:lnTo>
                  <a:pt x="5556665" y="0"/>
                </a:lnTo>
                <a:lnTo>
                  <a:pt x="555666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9590"/>
            </a:stretch>
          </a:blipFill>
        </p:spPr>
      </p:sp>
      <p:grpSp>
        <p:nvGrpSpPr>
          <p:cNvPr id="10" name="Group 10"/>
          <p:cNvGrpSpPr/>
          <p:nvPr/>
        </p:nvGrpSpPr>
        <p:grpSpPr>
          <a:xfrm rot="-5307939">
            <a:off x="9640173" y="4500245"/>
            <a:ext cx="3409424" cy="4663373"/>
            <a:chOff x="0" y="0"/>
            <a:chExt cx="1269965" cy="173704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69965" cy="1737045"/>
            </a:xfrm>
            <a:custGeom>
              <a:avLst/>
              <a:gdLst/>
              <a:ahLst/>
              <a:cxnLst/>
              <a:rect l="l" t="t" r="r" b="b"/>
              <a:pathLst>
                <a:path w="1269965" h="1737045">
                  <a:moveTo>
                    <a:pt x="0" y="0"/>
                  </a:moveTo>
                  <a:lnTo>
                    <a:pt x="1269965" y="0"/>
                  </a:lnTo>
                  <a:lnTo>
                    <a:pt x="1269965" y="1737045"/>
                  </a:lnTo>
                  <a:lnTo>
                    <a:pt x="0" y="173704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1269965" cy="1775145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5173399" y="0"/>
            <a:ext cx="3970601" cy="2065824"/>
          </a:xfrm>
          <a:custGeom>
            <a:avLst/>
            <a:gdLst/>
            <a:ahLst/>
            <a:cxnLst/>
            <a:rect l="l" t="t" r="r" b="b"/>
            <a:pathLst>
              <a:path w="3970601" h="2065824">
                <a:moveTo>
                  <a:pt x="0" y="0"/>
                </a:moveTo>
                <a:lnTo>
                  <a:pt x="3970601" y="0"/>
                </a:lnTo>
                <a:lnTo>
                  <a:pt x="3970601" y="2065824"/>
                </a:lnTo>
                <a:lnTo>
                  <a:pt x="0" y="20658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5167" r="-46188" b="-397961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5615177" y="8368736"/>
            <a:ext cx="3596230" cy="1918264"/>
          </a:xfrm>
          <a:custGeom>
            <a:avLst/>
            <a:gdLst/>
            <a:ahLst/>
            <a:cxnLst/>
            <a:rect l="l" t="t" r="r" b="b"/>
            <a:pathLst>
              <a:path w="3596230" h="1918264">
                <a:moveTo>
                  <a:pt x="0" y="0"/>
                </a:moveTo>
                <a:lnTo>
                  <a:pt x="3596231" y="0"/>
                </a:lnTo>
                <a:lnTo>
                  <a:pt x="3596231" y="1918264"/>
                </a:lnTo>
                <a:lnTo>
                  <a:pt x="0" y="19182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1582" t="-436266" r="-48651"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6847609" y="1032912"/>
            <a:ext cx="5818909" cy="8073395"/>
            <a:chOff x="0" y="0"/>
            <a:chExt cx="2167467" cy="300723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167467" cy="3007233"/>
            </a:xfrm>
            <a:custGeom>
              <a:avLst/>
              <a:gdLst/>
              <a:ahLst/>
              <a:cxnLst/>
              <a:rect l="l" t="t" r="r" b="b"/>
              <a:pathLst>
                <a:path w="2167467" h="3007233">
                  <a:moveTo>
                    <a:pt x="0" y="0"/>
                  </a:moveTo>
                  <a:lnTo>
                    <a:pt x="2167467" y="0"/>
                  </a:lnTo>
                  <a:lnTo>
                    <a:pt x="2167467" y="3007233"/>
                  </a:lnTo>
                  <a:lnTo>
                    <a:pt x="0" y="30072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2167467" cy="3045333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8958864" y="28575"/>
            <a:ext cx="3970601" cy="2065824"/>
          </a:xfrm>
          <a:custGeom>
            <a:avLst/>
            <a:gdLst/>
            <a:ahLst/>
            <a:cxnLst/>
            <a:rect l="l" t="t" r="r" b="b"/>
            <a:pathLst>
              <a:path w="3970601" h="2065824">
                <a:moveTo>
                  <a:pt x="0" y="0"/>
                </a:moveTo>
                <a:lnTo>
                  <a:pt x="3970601" y="0"/>
                </a:lnTo>
                <a:lnTo>
                  <a:pt x="3970601" y="2065824"/>
                </a:lnTo>
                <a:lnTo>
                  <a:pt x="0" y="20658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5167" r="-46188" b="-397961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9211408" y="8318218"/>
            <a:ext cx="3596230" cy="1918264"/>
          </a:xfrm>
          <a:custGeom>
            <a:avLst/>
            <a:gdLst/>
            <a:ahLst/>
            <a:cxnLst/>
            <a:rect l="l" t="t" r="r" b="b"/>
            <a:pathLst>
              <a:path w="3596230" h="1918264">
                <a:moveTo>
                  <a:pt x="0" y="0"/>
                </a:moveTo>
                <a:lnTo>
                  <a:pt x="3596230" y="0"/>
                </a:lnTo>
                <a:lnTo>
                  <a:pt x="3596230" y="1918264"/>
                </a:lnTo>
                <a:lnTo>
                  <a:pt x="0" y="19182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1582" t="-436266" r="-48651"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1895677" y="2503574"/>
            <a:ext cx="14631461" cy="50558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79"/>
              </a:lnSpc>
            </a:pPr>
            <a:r>
              <a:rPr lang="en-US" sz="7199" b="1" dirty="0">
                <a:solidFill>
                  <a:srgbClr val="0D5D4D"/>
                </a:solidFill>
                <a:latin typeface="Century Gothic" panose="020B0502020202020204" pitchFamily="34" charset="0"/>
              </a:rPr>
              <a:t>You receive a Christmas card from an unknown sender that predicts the future. What does it say?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5818909" cy="8073395"/>
            <a:chOff x="0" y="0"/>
            <a:chExt cx="2167467" cy="30072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67467" cy="3007233"/>
            </a:xfrm>
            <a:custGeom>
              <a:avLst/>
              <a:gdLst/>
              <a:ahLst/>
              <a:cxnLst/>
              <a:rect l="l" t="t" r="r" b="b"/>
              <a:pathLst>
                <a:path w="2167467" h="3007233">
                  <a:moveTo>
                    <a:pt x="0" y="0"/>
                  </a:moveTo>
                  <a:lnTo>
                    <a:pt x="2167467" y="0"/>
                  </a:lnTo>
                  <a:lnTo>
                    <a:pt x="2167467" y="3007233"/>
                  </a:lnTo>
                  <a:lnTo>
                    <a:pt x="0" y="30072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167467" cy="3045333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0"/>
            <a:ext cx="5451265" cy="10287000"/>
          </a:xfrm>
          <a:custGeom>
            <a:avLst/>
            <a:gdLst/>
            <a:ahLst/>
            <a:cxnLst/>
            <a:rect l="l" t="t" r="r" b="b"/>
            <a:pathLst>
              <a:path w="5451265" h="10287000">
                <a:moveTo>
                  <a:pt x="0" y="0"/>
                </a:moveTo>
                <a:lnTo>
                  <a:pt x="5451265" y="0"/>
                </a:lnTo>
                <a:lnTo>
                  <a:pt x="545126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32095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1344885" y="1061487"/>
            <a:ext cx="5818909" cy="8073395"/>
            <a:chOff x="0" y="0"/>
            <a:chExt cx="2167467" cy="300723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67467" cy="3007233"/>
            </a:xfrm>
            <a:custGeom>
              <a:avLst/>
              <a:gdLst/>
              <a:ahLst/>
              <a:cxnLst/>
              <a:rect l="l" t="t" r="r" b="b"/>
              <a:pathLst>
                <a:path w="2167467" h="3007233">
                  <a:moveTo>
                    <a:pt x="0" y="0"/>
                  </a:moveTo>
                  <a:lnTo>
                    <a:pt x="2167467" y="0"/>
                  </a:lnTo>
                  <a:lnTo>
                    <a:pt x="2167467" y="3007233"/>
                  </a:lnTo>
                  <a:lnTo>
                    <a:pt x="0" y="30072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167467" cy="3045333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2731335" y="-78103"/>
            <a:ext cx="5556665" cy="10287000"/>
          </a:xfrm>
          <a:custGeom>
            <a:avLst/>
            <a:gdLst/>
            <a:ahLst/>
            <a:cxnLst/>
            <a:rect l="l" t="t" r="r" b="b"/>
            <a:pathLst>
              <a:path w="5556665" h="10287000">
                <a:moveTo>
                  <a:pt x="0" y="0"/>
                </a:moveTo>
                <a:lnTo>
                  <a:pt x="5556665" y="0"/>
                </a:lnTo>
                <a:lnTo>
                  <a:pt x="555666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9590"/>
            </a:stretch>
          </a:blipFill>
        </p:spPr>
      </p:sp>
      <p:grpSp>
        <p:nvGrpSpPr>
          <p:cNvPr id="10" name="Group 10"/>
          <p:cNvGrpSpPr/>
          <p:nvPr/>
        </p:nvGrpSpPr>
        <p:grpSpPr>
          <a:xfrm rot="-5307939">
            <a:off x="9640173" y="4500245"/>
            <a:ext cx="3409424" cy="4663373"/>
            <a:chOff x="0" y="0"/>
            <a:chExt cx="1269965" cy="173704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69965" cy="1737045"/>
            </a:xfrm>
            <a:custGeom>
              <a:avLst/>
              <a:gdLst/>
              <a:ahLst/>
              <a:cxnLst/>
              <a:rect l="l" t="t" r="r" b="b"/>
              <a:pathLst>
                <a:path w="1269965" h="1737045">
                  <a:moveTo>
                    <a:pt x="0" y="0"/>
                  </a:moveTo>
                  <a:lnTo>
                    <a:pt x="1269965" y="0"/>
                  </a:lnTo>
                  <a:lnTo>
                    <a:pt x="1269965" y="1737045"/>
                  </a:lnTo>
                  <a:lnTo>
                    <a:pt x="0" y="173704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1269965" cy="1775145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5173399" y="0"/>
            <a:ext cx="3970601" cy="2065824"/>
          </a:xfrm>
          <a:custGeom>
            <a:avLst/>
            <a:gdLst/>
            <a:ahLst/>
            <a:cxnLst/>
            <a:rect l="l" t="t" r="r" b="b"/>
            <a:pathLst>
              <a:path w="3970601" h="2065824">
                <a:moveTo>
                  <a:pt x="0" y="0"/>
                </a:moveTo>
                <a:lnTo>
                  <a:pt x="3970601" y="0"/>
                </a:lnTo>
                <a:lnTo>
                  <a:pt x="3970601" y="2065824"/>
                </a:lnTo>
                <a:lnTo>
                  <a:pt x="0" y="20658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5167" r="-46188" b="-397961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5615177" y="8368736"/>
            <a:ext cx="3596230" cy="1918264"/>
          </a:xfrm>
          <a:custGeom>
            <a:avLst/>
            <a:gdLst/>
            <a:ahLst/>
            <a:cxnLst/>
            <a:rect l="l" t="t" r="r" b="b"/>
            <a:pathLst>
              <a:path w="3596230" h="1918264">
                <a:moveTo>
                  <a:pt x="0" y="0"/>
                </a:moveTo>
                <a:lnTo>
                  <a:pt x="3596231" y="0"/>
                </a:lnTo>
                <a:lnTo>
                  <a:pt x="3596231" y="1918264"/>
                </a:lnTo>
                <a:lnTo>
                  <a:pt x="0" y="19182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1582" t="-436266" r="-48651"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6847609" y="1032912"/>
            <a:ext cx="5818909" cy="8073395"/>
            <a:chOff x="0" y="0"/>
            <a:chExt cx="2167467" cy="300723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167467" cy="3007233"/>
            </a:xfrm>
            <a:custGeom>
              <a:avLst/>
              <a:gdLst/>
              <a:ahLst/>
              <a:cxnLst/>
              <a:rect l="l" t="t" r="r" b="b"/>
              <a:pathLst>
                <a:path w="2167467" h="3007233">
                  <a:moveTo>
                    <a:pt x="0" y="0"/>
                  </a:moveTo>
                  <a:lnTo>
                    <a:pt x="2167467" y="0"/>
                  </a:lnTo>
                  <a:lnTo>
                    <a:pt x="2167467" y="3007233"/>
                  </a:lnTo>
                  <a:lnTo>
                    <a:pt x="0" y="30072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2167467" cy="3045333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8958864" y="28575"/>
            <a:ext cx="3970601" cy="2065824"/>
          </a:xfrm>
          <a:custGeom>
            <a:avLst/>
            <a:gdLst/>
            <a:ahLst/>
            <a:cxnLst/>
            <a:rect l="l" t="t" r="r" b="b"/>
            <a:pathLst>
              <a:path w="3970601" h="2065824">
                <a:moveTo>
                  <a:pt x="0" y="0"/>
                </a:moveTo>
                <a:lnTo>
                  <a:pt x="3970601" y="0"/>
                </a:lnTo>
                <a:lnTo>
                  <a:pt x="3970601" y="2065824"/>
                </a:lnTo>
                <a:lnTo>
                  <a:pt x="0" y="20658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5167" r="-46188" b="-397961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9211408" y="8318218"/>
            <a:ext cx="3596230" cy="1918264"/>
          </a:xfrm>
          <a:custGeom>
            <a:avLst/>
            <a:gdLst/>
            <a:ahLst/>
            <a:cxnLst/>
            <a:rect l="l" t="t" r="r" b="b"/>
            <a:pathLst>
              <a:path w="3596230" h="1918264">
                <a:moveTo>
                  <a:pt x="0" y="0"/>
                </a:moveTo>
                <a:lnTo>
                  <a:pt x="3596230" y="0"/>
                </a:lnTo>
                <a:lnTo>
                  <a:pt x="3596230" y="1918264"/>
                </a:lnTo>
                <a:lnTo>
                  <a:pt x="0" y="19182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1582" t="-436266" r="-48651"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1895677" y="3747137"/>
            <a:ext cx="14631461" cy="25031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79"/>
              </a:lnSpc>
            </a:pPr>
            <a:r>
              <a:rPr lang="en-US" sz="7199" b="1" dirty="0">
                <a:solidFill>
                  <a:srgbClr val="0D5D4D"/>
                </a:solidFill>
                <a:latin typeface="Century Gothic" panose="020B0502020202020204" pitchFamily="34" charset="0"/>
              </a:rPr>
              <a:t>Create a story where Christmas lights have magical properties.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5818909" cy="8073395"/>
            <a:chOff x="0" y="0"/>
            <a:chExt cx="2167467" cy="30072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67467" cy="3007233"/>
            </a:xfrm>
            <a:custGeom>
              <a:avLst/>
              <a:gdLst/>
              <a:ahLst/>
              <a:cxnLst/>
              <a:rect l="l" t="t" r="r" b="b"/>
              <a:pathLst>
                <a:path w="2167467" h="3007233">
                  <a:moveTo>
                    <a:pt x="0" y="0"/>
                  </a:moveTo>
                  <a:lnTo>
                    <a:pt x="2167467" y="0"/>
                  </a:lnTo>
                  <a:lnTo>
                    <a:pt x="2167467" y="3007233"/>
                  </a:lnTo>
                  <a:lnTo>
                    <a:pt x="0" y="30072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167467" cy="3045333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0"/>
            <a:ext cx="5451265" cy="10287000"/>
          </a:xfrm>
          <a:custGeom>
            <a:avLst/>
            <a:gdLst/>
            <a:ahLst/>
            <a:cxnLst/>
            <a:rect l="l" t="t" r="r" b="b"/>
            <a:pathLst>
              <a:path w="5451265" h="10287000">
                <a:moveTo>
                  <a:pt x="0" y="0"/>
                </a:moveTo>
                <a:lnTo>
                  <a:pt x="5451265" y="0"/>
                </a:lnTo>
                <a:lnTo>
                  <a:pt x="545126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32095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1344885" y="1061487"/>
            <a:ext cx="5818909" cy="8073395"/>
            <a:chOff x="0" y="0"/>
            <a:chExt cx="2167467" cy="300723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67467" cy="3007233"/>
            </a:xfrm>
            <a:custGeom>
              <a:avLst/>
              <a:gdLst/>
              <a:ahLst/>
              <a:cxnLst/>
              <a:rect l="l" t="t" r="r" b="b"/>
              <a:pathLst>
                <a:path w="2167467" h="3007233">
                  <a:moveTo>
                    <a:pt x="0" y="0"/>
                  </a:moveTo>
                  <a:lnTo>
                    <a:pt x="2167467" y="0"/>
                  </a:lnTo>
                  <a:lnTo>
                    <a:pt x="2167467" y="3007233"/>
                  </a:lnTo>
                  <a:lnTo>
                    <a:pt x="0" y="30072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167467" cy="3045333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2731335" y="-78103"/>
            <a:ext cx="5556665" cy="10287000"/>
          </a:xfrm>
          <a:custGeom>
            <a:avLst/>
            <a:gdLst/>
            <a:ahLst/>
            <a:cxnLst/>
            <a:rect l="l" t="t" r="r" b="b"/>
            <a:pathLst>
              <a:path w="5556665" h="10287000">
                <a:moveTo>
                  <a:pt x="0" y="0"/>
                </a:moveTo>
                <a:lnTo>
                  <a:pt x="5556665" y="0"/>
                </a:lnTo>
                <a:lnTo>
                  <a:pt x="555666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9590"/>
            </a:stretch>
          </a:blipFill>
        </p:spPr>
      </p:sp>
      <p:grpSp>
        <p:nvGrpSpPr>
          <p:cNvPr id="10" name="Group 10"/>
          <p:cNvGrpSpPr/>
          <p:nvPr/>
        </p:nvGrpSpPr>
        <p:grpSpPr>
          <a:xfrm rot="-5307939">
            <a:off x="9640173" y="4500245"/>
            <a:ext cx="3409424" cy="4663373"/>
            <a:chOff x="0" y="0"/>
            <a:chExt cx="1269965" cy="173704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69965" cy="1737045"/>
            </a:xfrm>
            <a:custGeom>
              <a:avLst/>
              <a:gdLst/>
              <a:ahLst/>
              <a:cxnLst/>
              <a:rect l="l" t="t" r="r" b="b"/>
              <a:pathLst>
                <a:path w="1269965" h="1737045">
                  <a:moveTo>
                    <a:pt x="0" y="0"/>
                  </a:moveTo>
                  <a:lnTo>
                    <a:pt x="1269965" y="0"/>
                  </a:lnTo>
                  <a:lnTo>
                    <a:pt x="1269965" y="1737045"/>
                  </a:lnTo>
                  <a:lnTo>
                    <a:pt x="0" y="173704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1269965" cy="1775145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5173399" y="0"/>
            <a:ext cx="3970601" cy="2065824"/>
          </a:xfrm>
          <a:custGeom>
            <a:avLst/>
            <a:gdLst/>
            <a:ahLst/>
            <a:cxnLst/>
            <a:rect l="l" t="t" r="r" b="b"/>
            <a:pathLst>
              <a:path w="3970601" h="2065824">
                <a:moveTo>
                  <a:pt x="0" y="0"/>
                </a:moveTo>
                <a:lnTo>
                  <a:pt x="3970601" y="0"/>
                </a:lnTo>
                <a:lnTo>
                  <a:pt x="3970601" y="2065824"/>
                </a:lnTo>
                <a:lnTo>
                  <a:pt x="0" y="20658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5167" r="-46188" b="-397961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5615177" y="8368736"/>
            <a:ext cx="3596230" cy="1918264"/>
          </a:xfrm>
          <a:custGeom>
            <a:avLst/>
            <a:gdLst/>
            <a:ahLst/>
            <a:cxnLst/>
            <a:rect l="l" t="t" r="r" b="b"/>
            <a:pathLst>
              <a:path w="3596230" h="1918264">
                <a:moveTo>
                  <a:pt x="0" y="0"/>
                </a:moveTo>
                <a:lnTo>
                  <a:pt x="3596231" y="0"/>
                </a:lnTo>
                <a:lnTo>
                  <a:pt x="3596231" y="1918264"/>
                </a:lnTo>
                <a:lnTo>
                  <a:pt x="0" y="19182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1582" t="-436266" r="-48651"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6847609" y="1032912"/>
            <a:ext cx="5818909" cy="8073395"/>
            <a:chOff x="0" y="0"/>
            <a:chExt cx="2167467" cy="300723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167467" cy="3007233"/>
            </a:xfrm>
            <a:custGeom>
              <a:avLst/>
              <a:gdLst/>
              <a:ahLst/>
              <a:cxnLst/>
              <a:rect l="l" t="t" r="r" b="b"/>
              <a:pathLst>
                <a:path w="2167467" h="3007233">
                  <a:moveTo>
                    <a:pt x="0" y="0"/>
                  </a:moveTo>
                  <a:lnTo>
                    <a:pt x="2167467" y="0"/>
                  </a:lnTo>
                  <a:lnTo>
                    <a:pt x="2167467" y="3007233"/>
                  </a:lnTo>
                  <a:lnTo>
                    <a:pt x="0" y="30072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2167467" cy="3045333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8958864" y="28575"/>
            <a:ext cx="3970601" cy="2065824"/>
          </a:xfrm>
          <a:custGeom>
            <a:avLst/>
            <a:gdLst/>
            <a:ahLst/>
            <a:cxnLst/>
            <a:rect l="l" t="t" r="r" b="b"/>
            <a:pathLst>
              <a:path w="3970601" h="2065824">
                <a:moveTo>
                  <a:pt x="0" y="0"/>
                </a:moveTo>
                <a:lnTo>
                  <a:pt x="3970601" y="0"/>
                </a:lnTo>
                <a:lnTo>
                  <a:pt x="3970601" y="2065824"/>
                </a:lnTo>
                <a:lnTo>
                  <a:pt x="0" y="20658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5167" r="-46188" b="-397961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9211408" y="8318218"/>
            <a:ext cx="3596230" cy="1918264"/>
          </a:xfrm>
          <a:custGeom>
            <a:avLst/>
            <a:gdLst/>
            <a:ahLst/>
            <a:cxnLst/>
            <a:rect l="l" t="t" r="r" b="b"/>
            <a:pathLst>
              <a:path w="3596230" h="1918264">
                <a:moveTo>
                  <a:pt x="0" y="0"/>
                </a:moveTo>
                <a:lnTo>
                  <a:pt x="3596230" y="0"/>
                </a:lnTo>
                <a:lnTo>
                  <a:pt x="3596230" y="1918264"/>
                </a:lnTo>
                <a:lnTo>
                  <a:pt x="0" y="19182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1582" t="-436266" r="-48651"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1895677" y="2503574"/>
            <a:ext cx="14631461" cy="37795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79"/>
              </a:lnSpc>
            </a:pPr>
            <a:r>
              <a:rPr lang="en-US" sz="7199" b="1" dirty="0">
                <a:solidFill>
                  <a:srgbClr val="0D5D4D"/>
                </a:solidFill>
                <a:latin typeface="Century Gothic" panose="020B0502020202020204" pitchFamily="34" charset="0"/>
              </a:rPr>
              <a:t>Santa loses his memory a week before Christmas. How do the elves restore it?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5818909" cy="8073395"/>
            <a:chOff x="0" y="0"/>
            <a:chExt cx="2167467" cy="30072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67467" cy="3007233"/>
            </a:xfrm>
            <a:custGeom>
              <a:avLst/>
              <a:gdLst/>
              <a:ahLst/>
              <a:cxnLst/>
              <a:rect l="l" t="t" r="r" b="b"/>
              <a:pathLst>
                <a:path w="2167467" h="3007233">
                  <a:moveTo>
                    <a:pt x="0" y="0"/>
                  </a:moveTo>
                  <a:lnTo>
                    <a:pt x="2167467" y="0"/>
                  </a:lnTo>
                  <a:lnTo>
                    <a:pt x="2167467" y="3007233"/>
                  </a:lnTo>
                  <a:lnTo>
                    <a:pt x="0" y="30072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167467" cy="3045333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0"/>
            <a:ext cx="5451265" cy="10287000"/>
          </a:xfrm>
          <a:custGeom>
            <a:avLst/>
            <a:gdLst/>
            <a:ahLst/>
            <a:cxnLst/>
            <a:rect l="l" t="t" r="r" b="b"/>
            <a:pathLst>
              <a:path w="5451265" h="10287000">
                <a:moveTo>
                  <a:pt x="0" y="0"/>
                </a:moveTo>
                <a:lnTo>
                  <a:pt x="5451265" y="0"/>
                </a:lnTo>
                <a:lnTo>
                  <a:pt x="545126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32095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1344885" y="1061487"/>
            <a:ext cx="5818909" cy="8073395"/>
            <a:chOff x="0" y="0"/>
            <a:chExt cx="2167467" cy="300723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67467" cy="3007233"/>
            </a:xfrm>
            <a:custGeom>
              <a:avLst/>
              <a:gdLst/>
              <a:ahLst/>
              <a:cxnLst/>
              <a:rect l="l" t="t" r="r" b="b"/>
              <a:pathLst>
                <a:path w="2167467" h="3007233">
                  <a:moveTo>
                    <a:pt x="0" y="0"/>
                  </a:moveTo>
                  <a:lnTo>
                    <a:pt x="2167467" y="0"/>
                  </a:lnTo>
                  <a:lnTo>
                    <a:pt x="2167467" y="3007233"/>
                  </a:lnTo>
                  <a:lnTo>
                    <a:pt x="0" y="30072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167467" cy="3045333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2731335" y="-78103"/>
            <a:ext cx="5556665" cy="10287000"/>
          </a:xfrm>
          <a:custGeom>
            <a:avLst/>
            <a:gdLst/>
            <a:ahLst/>
            <a:cxnLst/>
            <a:rect l="l" t="t" r="r" b="b"/>
            <a:pathLst>
              <a:path w="5556665" h="10287000">
                <a:moveTo>
                  <a:pt x="0" y="0"/>
                </a:moveTo>
                <a:lnTo>
                  <a:pt x="5556665" y="0"/>
                </a:lnTo>
                <a:lnTo>
                  <a:pt x="555666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9590"/>
            </a:stretch>
          </a:blipFill>
        </p:spPr>
      </p:sp>
      <p:grpSp>
        <p:nvGrpSpPr>
          <p:cNvPr id="10" name="Group 10"/>
          <p:cNvGrpSpPr/>
          <p:nvPr/>
        </p:nvGrpSpPr>
        <p:grpSpPr>
          <a:xfrm rot="-5307939">
            <a:off x="9640173" y="4500245"/>
            <a:ext cx="3409424" cy="4663373"/>
            <a:chOff x="0" y="0"/>
            <a:chExt cx="1269965" cy="173704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69965" cy="1737045"/>
            </a:xfrm>
            <a:custGeom>
              <a:avLst/>
              <a:gdLst/>
              <a:ahLst/>
              <a:cxnLst/>
              <a:rect l="l" t="t" r="r" b="b"/>
              <a:pathLst>
                <a:path w="1269965" h="1737045">
                  <a:moveTo>
                    <a:pt x="0" y="0"/>
                  </a:moveTo>
                  <a:lnTo>
                    <a:pt x="1269965" y="0"/>
                  </a:lnTo>
                  <a:lnTo>
                    <a:pt x="1269965" y="1737045"/>
                  </a:lnTo>
                  <a:lnTo>
                    <a:pt x="0" y="173704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1269965" cy="1775145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5173399" y="0"/>
            <a:ext cx="3970601" cy="2065824"/>
          </a:xfrm>
          <a:custGeom>
            <a:avLst/>
            <a:gdLst/>
            <a:ahLst/>
            <a:cxnLst/>
            <a:rect l="l" t="t" r="r" b="b"/>
            <a:pathLst>
              <a:path w="3970601" h="2065824">
                <a:moveTo>
                  <a:pt x="0" y="0"/>
                </a:moveTo>
                <a:lnTo>
                  <a:pt x="3970601" y="0"/>
                </a:lnTo>
                <a:lnTo>
                  <a:pt x="3970601" y="2065824"/>
                </a:lnTo>
                <a:lnTo>
                  <a:pt x="0" y="20658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5167" r="-46188" b="-397961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5615177" y="8368736"/>
            <a:ext cx="3596230" cy="1918264"/>
          </a:xfrm>
          <a:custGeom>
            <a:avLst/>
            <a:gdLst/>
            <a:ahLst/>
            <a:cxnLst/>
            <a:rect l="l" t="t" r="r" b="b"/>
            <a:pathLst>
              <a:path w="3596230" h="1918264">
                <a:moveTo>
                  <a:pt x="0" y="0"/>
                </a:moveTo>
                <a:lnTo>
                  <a:pt x="3596231" y="0"/>
                </a:lnTo>
                <a:lnTo>
                  <a:pt x="3596231" y="1918264"/>
                </a:lnTo>
                <a:lnTo>
                  <a:pt x="0" y="19182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1582" t="-436266" r="-48651"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6847609" y="1032912"/>
            <a:ext cx="5818909" cy="8073395"/>
            <a:chOff x="0" y="0"/>
            <a:chExt cx="2167467" cy="300723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167467" cy="3007233"/>
            </a:xfrm>
            <a:custGeom>
              <a:avLst/>
              <a:gdLst/>
              <a:ahLst/>
              <a:cxnLst/>
              <a:rect l="l" t="t" r="r" b="b"/>
              <a:pathLst>
                <a:path w="2167467" h="3007233">
                  <a:moveTo>
                    <a:pt x="0" y="0"/>
                  </a:moveTo>
                  <a:lnTo>
                    <a:pt x="2167467" y="0"/>
                  </a:lnTo>
                  <a:lnTo>
                    <a:pt x="2167467" y="3007233"/>
                  </a:lnTo>
                  <a:lnTo>
                    <a:pt x="0" y="30072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2167467" cy="3045333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8958864" y="28575"/>
            <a:ext cx="3970601" cy="2065824"/>
          </a:xfrm>
          <a:custGeom>
            <a:avLst/>
            <a:gdLst/>
            <a:ahLst/>
            <a:cxnLst/>
            <a:rect l="l" t="t" r="r" b="b"/>
            <a:pathLst>
              <a:path w="3970601" h="2065824">
                <a:moveTo>
                  <a:pt x="0" y="0"/>
                </a:moveTo>
                <a:lnTo>
                  <a:pt x="3970601" y="0"/>
                </a:lnTo>
                <a:lnTo>
                  <a:pt x="3970601" y="2065824"/>
                </a:lnTo>
                <a:lnTo>
                  <a:pt x="0" y="20658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5167" r="-46188" b="-397961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9211408" y="8318218"/>
            <a:ext cx="3596230" cy="1918264"/>
          </a:xfrm>
          <a:custGeom>
            <a:avLst/>
            <a:gdLst/>
            <a:ahLst/>
            <a:cxnLst/>
            <a:rect l="l" t="t" r="r" b="b"/>
            <a:pathLst>
              <a:path w="3596230" h="1918264">
                <a:moveTo>
                  <a:pt x="0" y="0"/>
                </a:moveTo>
                <a:lnTo>
                  <a:pt x="3596230" y="0"/>
                </a:lnTo>
                <a:lnTo>
                  <a:pt x="3596230" y="1918264"/>
                </a:lnTo>
                <a:lnTo>
                  <a:pt x="0" y="19182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1582" t="-436266" r="-48651"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1895677" y="2503574"/>
            <a:ext cx="14631461" cy="3763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79"/>
              </a:lnSpc>
            </a:pPr>
            <a:r>
              <a:rPr lang="en-US" sz="7199" b="1" dirty="0">
                <a:solidFill>
                  <a:srgbClr val="0D5D4D"/>
                </a:solidFill>
                <a:latin typeface="Century Gothic" panose="020B0502020202020204" pitchFamily="34" charset="0"/>
              </a:rPr>
              <a:t>Write about the adventures of two children who find a secret passage to a winter wonderland.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5818909" cy="8073395"/>
            <a:chOff x="0" y="0"/>
            <a:chExt cx="2167467" cy="30072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67467" cy="3007233"/>
            </a:xfrm>
            <a:custGeom>
              <a:avLst/>
              <a:gdLst/>
              <a:ahLst/>
              <a:cxnLst/>
              <a:rect l="l" t="t" r="r" b="b"/>
              <a:pathLst>
                <a:path w="2167467" h="3007233">
                  <a:moveTo>
                    <a:pt x="0" y="0"/>
                  </a:moveTo>
                  <a:lnTo>
                    <a:pt x="2167467" y="0"/>
                  </a:lnTo>
                  <a:lnTo>
                    <a:pt x="2167467" y="3007233"/>
                  </a:lnTo>
                  <a:lnTo>
                    <a:pt x="0" y="30072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167467" cy="3045333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0"/>
            <a:ext cx="5451265" cy="10287000"/>
          </a:xfrm>
          <a:custGeom>
            <a:avLst/>
            <a:gdLst/>
            <a:ahLst/>
            <a:cxnLst/>
            <a:rect l="l" t="t" r="r" b="b"/>
            <a:pathLst>
              <a:path w="5451265" h="10287000">
                <a:moveTo>
                  <a:pt x="0" y="0"/>
                </a:moveTo>
                <a:lnTo>
                  <a:pt x="5451265" y="0"/>
                </a:lnTo>
                <a:lnTo>
                  <a:pt x="545126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32095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1344885" y="1061487"/>
            <a:ext cx="5818909" cy="8073395"/>
            <a:chOff x="0" y="0"/>
            <a:chExt cx="2167467" cy="300723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67467" cy="3007233"/>
            </a:xfrm>
            <a:custGeom>
              <a:avLst/>
              <a:gdLst/>
              <a:ahLst/>
              <a:cxnLst/>
              <a:rect l="l" t="t" r="r" b="b"/>
              <a:pathLst>
                <a:path w="2167467" h="3007233">
                  <a:moveTo>
                    <a:pt x="0" y="0"/>
                  </a:moveTo>
                  <a:lnTo>
                    <a:pt x="2167467" y="0"/>
                  </a:lnTo>
                  <a:lnTo>
                    <a:pt x="2167467" y="3007233"/>
                  </a:lnTo>
                  <a:lnTo>
                    <a:pt x="0" y="30072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167467" cy="3045333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2731335" y="-78103"/>
            <a:ext cx="5556665" cy="10287000"/>
          </a:xfrm>
          <a:custGeom>
            <a:avLst/>
            <a:gdLst/>
            <a:ahLst/>
            <a:cxnLst/>
            <a:rect l="l" t="t" r="r" b="b"/>
            <a:pathLst>
              <a:path w="5556665" h="10287000">
                <a:moveTo>
                  <a:pt x="0" y="0"/>
                </a:moveTo>
                <a:lnTo>
                  <a:pt x="5556665" y="0"/>
                </a:lnTo>
                <a:lnTo>
                  <a:pt x="555666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9590"/>
            </a:stretch>
          </a:blipFill>
        </p:spPr>
      </p:sp>
      <p:grpSp>
        <p:nvGrpSpPr>
          <p:cNvPr id="10" name="Group 10"/>
          <p:cNvGrpSpPr/>
          <p:nvPr/>
        </p:nvGrpSpPr>
        <p:grpSpPr>
          <a:xfrm rot="-5307939">
            <a:off x="9640173" y="4500245"/>
            <a:ext cx="3409424" cy="4663373"/>
            <a:chOff x="0" y="0"/>
            <a:chExt cx="1269965" cy="173704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69965" cy="1737045"/>
            </a:xfrm>
            <a:custGeom>
              <a:avLst/>
              <a:gdLst/>
              <a:ahLst/>
              <a:cxnLst/>
              <a:rect l="l" t="t" r="r" b="b"/>
              <a:pathLst>
                <a:path w="1269965" h="1737045">
                  <a:moveTo>
                    <a:pt x="0" y="0"/>
                  </a:moveTo>
                  <a:lnTo>
                    <a:pt x="1269965" y="0"/>
                  </a:lnTo>
                  <a:lnTo>
                    <a:pt x="1269965" y="1737045"/>
                  </a:lnTo>
                  <a:lnTo>
                    <a:pt x="0" y="173704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1269965" cy="1775145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5173399" y="0"/>
            <a:ext cx="3970601" cy="2065824"/>
          </a:xfrm>
          <a:custGeom>
            <a:avLst/>
            <a:gdLst/>
            <a:ahLst/>
            <a:cxnLst/>
            <a:rect l="l" t="t" r="r" b="b"/>
            <a:pathLst>
              <a:path w="3970601" h="2065824">
                <a:moveTo>
                  <a:pt x="0" y="0"/>
                </a:moveTo>
                <a:lnTo>
                  <a:pt x="3970601" y="0"/>
                </a:lnTo>
                <a:lnTo>
                  <a:pt x="3970601" y="2065824"/>
                </a:lnTo>
                <a:lnTo>
                  <a:pt x="0" y="20658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5167" r="-46188" b="-397961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5615177" y="8368736"/>
            <a:ext cx="3596230" cy="1918264"/>
          </a:xfrm>
          <a:custGeom>
            <a:avLst/>
            <a:gdLst/>
            <a:ahLst/>
            <a:cxnLst/>
            <a:rect l="l" t="t" r="r" b="b"/>
            <a:pathLst>
              <a:path w="3596230" h="1918264">
                <a:moveTo>
                  <a:pt x="0" y="0"/>
                </a:moveTo>
                <a:lnTo>
                  <a:pt x="3596231" y="0"/>
                </a:lnTo>
                <a:lnTo>
                  <a:pt x="3596231" y="1918264"/>
                </a:lnTo>
                <a:lnTo>
                  <a:pt x="0" y="19182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1582" t="-436266" r="-48651"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6847609" y="1032912"/>
            <a:ext cx="5818909" cy="8073395"/>
            <a:chOff x="0" y="0"/>
            <a:chExt cx="2167467" cy="300723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167467" cy="3007233"/>
            </a:xfrm>
            <a:custGeom>
              <a:avLst/>
              <a:gdLst/>
              <a:ahLst/>
              <a:cxnLst/>
              <a:rect l="l" t="t" r="r" b="b"/>
              <a:pathLst>
                <a:path w="2167467" h="3007233">
                  <a:moveTo>
                    <a:pt x="0" y="0"/>
                  </a:moveTo>
                  <a:lnTo>
                    <a:pt x="2167467" y="0"/>
                  </a:lnTo>
                  <a:lnTo>
                    <a:pt x="2167467" y="3007233"/>
                  </a:lnTo>
                  <a:lnTo>
                    <a:pt x="0" y="30072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2167467" cy="3045333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8958864" y="28575"/>
            <a:ext cx="3970601" cy="2065824"/>
          </a:xfrm>
          <a:custGeom>
            <a:avLst/>
            <a:gdLst/>
            <a:ahLst/>
            <a:cxnLst/>
            <a:rect l="l" t="t" r="r" b="b"/>
            <a:pathLst>
              <a:path w="3970601" h="2065824">
                <a:moveTo>
                  <a:pt x="0" y="0"/>
                </a:moveTo>
                <a:lnTo>
                  <a:pt x="3970601" y="0"/>
                </a:lnTo>
                <a:lnTo>
                  <a:pt x="3970601" y="2065824"/>
                </a:lnTo>
                <a:lnTo>
                  <a:pt x="0" y="20658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5167" r="-46188" b="-397961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9211408" y="8318218"/>
            <a:ext cx="3596230" cy="1918264"/>
          </a:xfrm>
          <a:custGeom>
            <a:avLst/>
            <a:gdLst/>
            <a:ahLst/>
            <a:cxnLst/>
            <a:rect l="l" t="t" r="r" b="b"/>
            <a:pathLst>
              <a:path w="3596230" h="1918264">
                <a:moveTo>
                  <a:pt x="0" y="0"/>
                </a:moveTo>
                <a:lnTo>
                  <a:pt x="3596230" y="0"/>
                </a:lnTo>
                <a:lnTo>
                  <a:pt x="3596230" y="1918264"/>
                </a:lnTo>
                <a:lnTo>
                  <a:pt x="0" y="19182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1582" t="-436266" r="-48651"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1895677" y="3747137"/>
            <a:ext cx="14631461" cy="25031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79"/>
              </a:lnSpc>
            </a:pPr>
            <a:r>
              <a:rPr lang="en-US" sz="7199" b="1" dirty="0">
                <a:solidFill>
                  <a:srgbClr val="0D5D4D"/>
                </a:solidFill>
                <a:latin typeface="Century Gothic" panose="020B0502020202020204" pitchFamily="34" charset="0"/>
              </a:rPr>
              <a:t>A gingerbread man escapes from the oven. Tell his story.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5818909" cy="8073395"/>
            <a:chOff x="0" y="0"/>
            <a:chExt cx="2167467" cy="30072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67467" cy="3007233"/>
            </a:xfrm>
            <a:custGeom>
              <a:avLst/>
              <a:gdLst/>
              <a:ahLst/>
              <a:cxnLst/>
              <a:rect l="l" t="t" r="r" b="b"/>
              <a:pathLst>
                <a:path w="2167467" h="3007233">
                  <a:moveTo>
                    <a:pt x="0" y="0"/>
                  </a:moveTo>
                  <a:lnTo>
                    <a:pt x="2167467" y="0"/>
                  </a:lnTo>
                  <a:lnTo>
                    <a:pt x="2167467" y="3007233"/>
                  </a:lnTo>
                  <a:lnTo>
                    <a:pt x="0" y="30072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167467" cy="3045333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0"/>
            <a:ext cx="5451265" cy="10287000"/>
          </a:xfrm>
          <a:custGeom>
            <a:avLst/>
            <a:gdLst/>
            <a:ahLst/>
            <a:cxnLst/>
            <a:rect l="l" t="t" r="r" b="b"/>
            <a:pathLst>
              <a:path w="5451265" h="10287000">
                <a:moveTo>
                  <a:pt x="0" y="0"/>
                </a:moveTo>
                <a:lnTo>
                  <a:pt x="5451265" y="0"/>
                </a:lnTo>
                <a:lnTo>
                  <a:pt x="545126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32095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1344885" y="1061487"/>
            <a:ext cx="5818909" cy="8073395"/>
            <a:chOff x="0" y="0"/>
            <a:chExt cx="2167467" cy="300723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67467" cy="3007233"/>
            </a:xfrm>
            <a:custGeom>
              <a:avLst/>
              <a:gdLst/>
              <a:ahLst/>
              <a:cxnLst/>
              <a:rect l="l" t="t" r="r" b="b"/>
              <a:pathLst>
                <a:path w="2167467" h="3007233">
                  <a:moveTo>
                    <a:pt x="0" y="0"/>
                  </a:moveTo>
                  <a:lnTo>
                    <a:pt x="2167467" y="0"/>
                  </a:lnTo>
                  <a:lnTo>
                    <a:pt x="2167467" y="3007233"/>
                  </a:lnTo>
                  <a:lnTo>
                    <a:pt x="0" y="30072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167467" cy="3045333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2731335" y="-78103"/>
            <a:ext cx="5556665" cy="10287000"/>
          </a:xfrm>
          <a:custGeom>
            <a:avLst/>
            <a:gdLst/>
            <a:ahLst/>
            <a:cxnLst/>
            <a:rect l="l" t="t" r="r" b="b"/>
            <a:pathLst>
              <a:path w="5556665" h="10287000">
                <a:moveTo>
                  <a:pt x="0" y="0"/>
                </a:moveTo>
                <a:lnTo>
                  <a:pt x="5556665" y="0"/>
                </a:lnTo>
                <a:lnTo>
                  <a:pt x="555666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9590"/>
            </a:stretch>
          </a:blipFill>
        </p:spPr>
      </p:sp>
      <p:grpSp>
        <p:nvGrpSpPr>
          <p:cNvPr id="10" name="Group 10"/>
          <p:cNvGrpSpPr/>
          <p:nvPr/>
        </p:nvGrpSpPr>
        <p:grpSpPr>
          <a:xfrm rot="-5307939">
            <a:off x="9640173" y="4500245"/>
            <a:ext cx="3409424" cy="4663373"/>
            <a:chOff x="0" y="0"/>
            <a:chExt cx="1269965" cy="173704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69965" cy="1737045"/>
            </a:xfrm>
            <a:custGeom>
              <a:avLst/>
              <a:gdLst/>
              <a:ahLst/>
              <a:cxnLst/>
              <a:rect l="l" t="t" r="r" b="b"/>
              <a:pathLst>
                <a:path w="1269965" h="1737045">
                  <a:moveTo>
                    <a:pt x="0" y="0"/>
                  </a:moveTo>
                  <a:lnTo>
                    <a:pt x="1269965" y="0"/>
                  </a:lnTo>
                  <a:lnTo>
                    <a:pt x="1269965" y="1737045"/>
                  </a:lnTo>
                  <a:lnTo>
                    <a:pt x="0" y="173704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1269965" cy="1775145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5173399" y="0"/>
            <a:ext cx="3970601" cy="2065824"/>
          </a:xfrm>
          <a:custGeom>
            <a:avLst/>
            <a:gdLst/>
            <a:ahLst/>
            <a:cxnLst/>
            <a:rect l="l" t="t" r="r" b="b"/>
            <a:pathLst>
              <a:path w="3970601" h="2065824">
                <a:moveTo>
                  <a:pt x="0" y="0"/>
                </a:moveTo>
                <a:lnTo>
                  <a:pt x="3970601" y="0"/>
                </a:lnTo>
                <a:lnTo>
                  <a:pt x="3970601" y="2065824"/>
                </a:lnTo>
                <a:lnTo>
                  <a:pt x="0" y="20658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5167" r="-46188" b="-397961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5615177" y="8368736"/>
            <a:ext cx="3596230" cy="1918264"/>
          </a:xfrm>
          <a:custGeom>
            <a:avLst/>
            <a:gdLst/>
            <a:ahLst/>
            <a:cxnLst/>
            <a:rect l="l" t="t" r="r" b="b"/>
            <a:pathLst>
              <a:path w="3596230" h="1918264">
                <a:moveTo>
                  <a:pt x="0" y="0"/>
                </a:moveTo>
                <a:lnTo>
                  <a:pt x="3596231" y="0"/>
                </a:lnTo>
                <a:lnTo>
                  <a:pt x="3596231" y="1918264"/>
                </a:lnTo>
                <a:lnTo>
                  <a:pt x="0" y="19182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1582" t="-436266" r="-48651"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6847609" y="1032912"/>
            <a:ext cx="5818909" cy="8073395"/>
            <a:chOff x="0" y="0"/>
            <a:chExt cx="2167467" cy="300723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167467" cy="3007233"/>
            </a:xfrm>
            <a:custGeom>
              <a:avLst/>
              <a:gdLst/>
              <a:ahLst/>
              <a:cxnLst/>
              <a:rect l="l" t="t" r="r" b="b"/>
              <a:pathLst>
                <a:path w="2167467" h="3007233">
                  <a:moveTo>
                    <a:pt x="0" y="0"/>
                  </a:moveTo>
                  <a:lnTo>
                    <a:pt x="2167467" y="0"/>
                  </a:lnTo>
                  <a:lnTo>
                    <a:pt x="2167467" y="3007233"/>
                  </a:lnTo>
                  <a:lnTo>
                    <a:pt x="0" y="30072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2167467" cy="3045333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8958864" y="28575"/>
            <a:ext cx="3970601" cy="2065824"/>
          </a:xfrm>
          <a:custGeom>
            <a:avLst/>
            <a:gdLst/>
            <a:ahLst/>
            <a:cxnLst/>
            <a:rect l="l" t="t" r="r" b="b"/>
            <a:pathLst>
              <a:path w="3970601" h="2065824">
                <a:moveTo>
                  <a:pt x="0" y="0"/>
                </a:moveTo>
                <a:lnTo>
                  <a:pt x="3970601" y="0"/>
                </a:lnTo>
                <a:lnTo>
                  <a:pt x="3970601" y="2065824"/>
                </a:lnTo>
                <a:lnTo>
                  <a:pt x="0" y="20658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5167" r="-46188" b="-397961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9211408" y="8318218"/>
            <a:ext cx="3596230" cy="1918264"/>
          </a:xfrm>
          <a:custGeom>
            <a:avLst/>
            <a:gdLst/>
            <a:ahLst/>
            <a:cxnLst/>
            <a:rect l="l" t="t" r="r" b="b"/>
            <a:pathLst>
              <a:path w="3596230" h="1918264">
                <a:moveTo>
                  <a:pt x="0" y="0"/>
                </a:moveTo>
                <a:lnTo>
                  <a:pt x="3596230" y="0"/>
                </a:lnTo>
                <a:lnTo>
                  <a:pt x="3596230" y="1918264"/>
                </a:lnTo>
                <a:lnTo>
                  <a:pt x="0" y="19182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1582" t="-436266" r="-48651"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1895677" y="2503574"/>
            <a:ext cx="14631461" cy="37795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79"/>
              </a:lnSpc>
            </a:pPr>
            <a:r>
              <a:rPr lang="en-US" sz="7199" b="1" dirty="0">
                <a:solidFill>
                  <a:srgbClr val="0D5D4D"/>
                </a:solidFill>
                <a:latin typeface="Century Gothic" panose="020B0502020202020204" pitchFamily="34" charset="0"/>
              </a:rPr>
              <a:t>A character finds a lost gift box with a mysterious note attached. What’s inside, and who is it for?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5818909" cy="8073395"/>
            <a:chOff x="0" y="0"/>
            <a:chExt cx="2167467" cy="30072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67467" cy="3007233"/>
            </a:xfrm>
            <a:custGeom>
              <a:avLst/>
              <a:gdLst/>
              <a:ahLst/>
              <a:cxnLst/>
              <a:rect l="l" t="t" r="r" b="b"/>
              <a:pathLst>
                <a:path w="2167467" h="3007233">
                  <a:moveTo>
                    <a:pt x="0" y="0"/>
                  </a:moveTo>
                  <a:lnTo>
                    <a:pt x="2167467" y="0"/>
                  </a:lnTo>
                  <a:lnTo>
                    <a:pt x="2167467" y="3007233"/>
                  </a:lnTo>
                  <a:lnTo>
                    <a:pt x="0" y="30072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167467" cy="3045333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0"/>
            <a:ext cx="5451265" cy="10287000"/>
          </a:xfrm>
          <a:custGeom>
            <a:avLst/>
            <a:gdLst/>
            <a:ahLst/>
            <a:cxnLst/>
            <a:rect l="l" t="t" r="r" b="b"/>
            <a:pathLst>
              <a:path w="5451265" h="10287000">
                <a:moveTo>
                  <a:pt x="0" y="0"/>
                </a:moveTo>
                <a:lnTo>
                  <a:pt x="5451265" y="0"/>
                </a:lnTo>
                <a:lnTo>
                  <a:pt x="545126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32095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1344885" y="1061487"/>
            <a:ext cx="5818909" cy="8073395"/>
            <a:chOff x="0" y="0"/>
            <a:chExt cx="2167467" cy="300723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67467" cy="3007233"/>
            </a:xfrm>
            <a:custGeom>
              <a:avLst/>
              <a:gdLst/>
              <a:ahLst/>
              <a:cxnLst/>
              <a:rect l="l" t="t" r="r" b="b"/>
              <a:pathLst>
                <a:path w="2167467" h="3007233">
                  <a:moveTo>
                    <a:pt x="0" y="0"/>
                  </a:moveTo>
                  <a:lnTo>
                    <a:pt x="2167467" y="0"/>
                  </a:lnTo>
                  <a:lnTo>
                    <a:pt x="2167467" y="3007233"/>
                  </a:lnTo>
                  <a:lnTo>
                    <a:pt x="0" y="30072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167467" cy="3045333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2731335" y="-78103"/>
            <a:ext cx="5556665" cy="10287000"/>
          </a:xfrm>
          <a:custGeom>
            <a:avLst/>
            <a:gdLst/>
            <a:ahLst/>
            <a:cxnLst/>
            <a:rect l="l" t="t" r="r" b="b"/>
            <a:pathLst>
              <a:path w="5556665" h="10287000">
                <a:moveTo>
                  <a:pt x="0" y="0"/>
                </a:moveTo>
                <a:lnTo>
                  <a:pt x="5556665" y="0"/>
                </a:lnTo>
                <a:lnTo>
                  <a:pt x="555666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9590"/>
            </a:stretch>
          </a:blipFill>
        </p:spPr>
      </p:sp>
      <p:grpSp>
        <p:nvGrpSpPr>
          <p:cNvPr id="10" name="Group 10"/>
          <p:cNvGrpSpPr/>
          <p:nvPr/>
        </p:nvGrpSpPr>
        <p:grpSpPr>
          <a:xfrm rot="-5307939">
            <a:off x="9640173" y="4500245"/>
            <a:ext cx="3409424" cy="4663373"/>
            <a:chOff x="0" y="0"/>
            <a:chExt cx="1269965" cy="173704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69965" cy="1737045"/>
            </a:xfrm>
            <a:custGeom>
              <a:avLst/>
              <a:gdLst/>
              <a:ahLst/>
              <a:cxnLst/>
              <a:rect l="l" t="t" r="r" b="b"/>
              <a:pathLst>
                <a:path w="1269965" h="1737045">
                  <a:moveTo>
                    <a:pt x="0" y="0"/>
                  </a:moveTo>
                  <a:lnTo>
                    <a:pt x="1269965" y="0"/>
                  </a:lnTo>
                  <a:lnTo>
                    <a:pt x="1269965" y="1737045"/>
                  </a:lnTo>
                  <a:lnTo>
                    <a:pt x="0" y="173704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1269965" cy="1775145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5173399" y="0"/>
            <a:ext cx="3970601" cy="2065824"/>
          </a:xfrm>
          <a:custGeom>
            <a:avLst/>
            <a:gdLst/>
            <a:ahLst/>
            <a:cxnLst/>
            <a:rect l="l" t="t" r="r" b="b"/>
            <a:pathLst>
              <a:path w="3970601" h="2065824">
                <a:moveTo>
                  <a:pt x="0" y="0"/>
                </a:moveTo>
                <a:lnTo>
                  <a:pt x="3970601" y="0"/>
                </a:lnTo>
                <a:lnTo>
                  <a:pt x="3970601" y="2065824"/>
                </a:lnTo>
                <a:lnTo>
                  <a:pt x="0" y="20658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5167" r="-46188" b="-397961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5615177" y="8368736"/>
            <a:ext cx="3596230" cy="1918264"/>
          </a:xfrm>
          <a:custGeom>
            <a:avLst/>
            <a:gdLst/>
            <a:ahLst/>
            <a:cxnLst/>
            <a:rect l="l" t="t" r="r" b="b"/>
            <a:pathLst>
              <a:path w="3596230" h="1918264">
                <a:moveTo>
                  <a:pt x="0" y="0"/>
                </a:moveTo>
                <a:lnTo>
                  <a:pt x="3596231" y="0"/>
                </a:lnTo>
                <a:lnTo>
                  <a:pt x="3596231" y="1918264"/>
                </a:lnTo>
                <a:lnTo>
                  <a:pt x="0" y="19182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1582" t="-436266" r="-48651"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6847609" y="1032912"/>
            <a:ext cx="5818909" cy="8073395"/>
            <a:chOff x="0" y="0"/>
            <a:chExt cx="2167467" cy="300723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167467" cy="3007233"/>
            </a:xfrm>
            <a:custGeom>
              <a:avLst/>
              <a:gdLst/>
              <a:ahLst/>
              <a:cxnLst/>
              <a:rect l="l" t="t" r="r" b="b"/>
              <a:pathLst>
                <a:path w="2167467" h="3007233">
                  <a:moveTo>
                    <a:pt x="0" y="0"/>
                  </a:moveTo>
                  <a:lnTo>
                    <a:pt x="2167467" y="0"/>
                  </a:lnTo>
                  <a:lnTo>
                    <a:pt x="2167467" y="3007233"/>
                  </a:lnTo>
                  <a:lnTo>
                    <a:pt x="0" y="30072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2167467" cy="3045333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8958864" y="28575"/>
            <a:ext cx="3970601" cy="2065824"/>
          </a:xfrm>
          <a:custGeom>
            <a:avLst/>
            <a:gdLst/>
            <a:ahLst/>
            <a:cxnLst/>
            <a:rect l="l" t="t" r="r" b="b"/>
            <a:pathLst>
              <a:path w="3970601" h="2065824">
                <a:moveTo>
                  <a:pt x="0" y="0"/>
                </a:moveTo>
                <a:lnTo>
                  <a:pt x="3970601" y="0"/>
                </a:lnTo>
                <a:lnTo>
                  <a:pt x="3970601" y="2065824"/>
                </a:lnTo>
                <a:lnTo>
                  <a:pt x="0" y="20658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5167" r="-46188" b="-397961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9211408" y="8318218"/>
            <a:ext cx="3596230" cy="1918264"/>
          </a:xfrm>
          <a:custGeom>
            <a:avLst/>
            <a:gdLst/>
            <a:ahLst/>
            <a:cxnLst/>
            <a:rect l="l" t="t" r="r" b="b"/>
            <a:pathLst>
              <a:path w="3596230" h="1918264">
                <a:moveTo>
                  <a:pt x="0" y="0"/>
                </a:moveTo>
                <a:lnTo>
                  <a:pt x="3596230" y="0"/>
                </a:lnTo>
                <a:lnTo>
                  <a:pt x="3596230" y="1918264"/>
                </a:lnTo>
                <a:lnTo>
                  <a:pt x="0" y="19182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1582" t="-436266" r="-48651"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1895677" y="2503574"/>
            <a:ext cx="14631461" cy="3763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79"/>
              </a:lnSpc>
            </a:pPr>
            <a:r>
              <a:rPr lang="en-US" sz="7199" b="1" dirty="0">
                <a:solidFill>
                  <a:srgbClr val="0D5D4D"/>
                </a:solidFill>
                <a:latin typeface="Century Gothic" panose="020B0502020202020204" pitchFamily="34" charset="0"/>
              </a:rPr>
              <a:t>Write a story where Santa gets stuck in a chimney and the adventures that ensue.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5818909" cy="8073395"/>
            <a:chOff x="0" y="0"/>
            <a:chExt cx="2167467" cy="30072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67467" cy="3007233"/>
            </a:xfrm>
            <a:custGeom>
              <a:avLst/>
              <a:gdLst/>
              <a:ahLst/>
              <a:cxnLst/>
              <a:rect l="l" t="t" r="r" b="b"/>
              <a:pathLst>
                <a:path w="2167467" h="3007233">
                  <a:moveTo>
                    <a:pt x="0" y="0"/>
                  </a:moveTo>
                  <a:lnTo>
                    <a:pt x="2167467" y="0"/>
                  </a:lnTo>
                  <a:lnTo>
                    <a:pt x="2167467" y="3007233"/>
                  </a:lnTo>
                  <a:lnTo>
                    <a:pt x="0" y="30072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167467" cy="3045333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0"/>
            <a:ext cx="5451265" cy="10287000"/>
          </a:xfrm>
          <a:custGeom>
            <a:avLst/>
            <a:gdLst/>
            <a:ahLst/>
            <a:cxnLst/>
            <a:rect l="l" t="t" r="r" b="b"/>
            <a:pathLst>
              <a:path w="5451265" h="10287000">
                <a:moveTo>
                  <a:pt x="0" y="0"/>
                </a:moveTo>
                <a:lnTo>
                  <a:pt x="5451265" y="0"/>
                </a:lnTo>
                <a:lnTo>
                  <a:pt x="545126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32095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1344885" y="1061487"/>
            <a:ext cx="5818909" cy="8073395"/>
            <a:chOff x="0" y="0"/>
            <a:chExt cx="2167467" cy="300723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67467" cy="3007233"/>
            </a:xfrm>
            <a:custGeom>
              <a:avLst/>
              <a:gdLst/>
              <a:ahLst/>
              <a:cxnLst/>
              <a:rect l="l" t="t" r="r" b="b"/>
              <a:pathLst>
                <a:path w="2167467" h="3007233">
                  <a:moveTo>
                    <a:pt x="0" y="0"/>
                  </a:moveTo>
                  <a:lnTo>
                    <a:pt x="2167467" y="0"/>
                  </a:lnTo>
                  <a:lnTo>
                    <a:pt x="2167467" y="3007233"/>
                  </a:lnTo>
                  <a:lnTo>
                    <a:pt x="0" y="30072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167467" cy="3045333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2731335" y="-78103"/>
            <a:ext cx="5556665" cy="10287000"/>
          </a:xfrm>
          <a:custGeom>
            <a:avLst/>
            <a:gdLst/>
            <a:ahLst/>
            <a:cxnLst/>
            <a:rect l="l" t="t" r="r" b="b"/>
            <a:pathLst>
              <a:path w="5556665" h="10287000">
                <a:moveTo>
                  <a:pt x="0" y="0"/>
                </a:moveTo>
                <a:lnTo>
                  <a:pt x="5556665" y="0"/>
                </a:lnTo>
                <a:lnTo>
                  <a:pt x="555666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9590"/>
            </a:stretch>
          </a:blipFill>
        </p:spPr>
      </p:sp>
      <p:grpSp>
        <p:nvGrpSpPr>
          <p:cNvPr id="10" name="Group 10"/>
          <p:cNvGrpSpPr/>
          <p:nvPr/>
        </p:nvGrpSpPr>
        <p:grpSpPr>
          <a:xfrm rot="-5307939">
            <a:off x="9640173" y="4500245"/>
            <a:ext cx="3409424" cy="4663373"/>
            <a:chOff x="0" y="0"/>
            <a:chExt cx="1269965" cy="173704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69965" cy="1737045"/>
            </a:xfrm>
            <a:custGeom>
              <a:avLst/>
              <a:gdLst/>
              <a:ahLst/>
              <a:cxnLst/>
              <a:rect l="l" t="t" r="r" b="b"/>
              <a:pathLst>
                <a:path w="1269965" h="1737045">
                  <a:moveTo>
                    <a:pt x="0" y="0"/>
                  </a:moveTo>
                  <a:lnTo>
                    <a:pt x="1269965" y="0"/>
                  </a:lnTo>
                  <a:lnTo>
                    <a:pt x="1269965" y="1737045"/>
                  </a:lnTo>
                  <a:lnTo>
                    <a:pt x="0" y="173704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1269965" cy="1775145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5173399" y="0"/>
            <a:ext cx="3970601" cy="2065824"/>
          </a:xfrm>
          <a:custGeom>
            <a:avLst/>
            <a:gdLst/>
            <a:ahLst/>
            <a:cxnLst/>
            <a:rect l="l" t="t" r="r" b="b"/>
            <a:pathLst>
              <a:path w="3970601" h="2065824">
                <a:moveTo>
                  <a:pt x="0" y="0"/>
                </a:moveTo>
                <a:lnTo>
                  <a:pt x="3970601" y="0"/>
                </a:lnTo>
                <a:lnTo>
                  <a:pt x="3970601" y="2065824"/>
                </a:lnTo>
                <a:lnTo>
                  <a:pt x="0" y="20658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5167" r="-46188" b="-397961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5615177" y="8368736"/>
            <a:ext cx="3596230" cy="1918264"/>
          </a:xfrm>
          <a:custGeom>
            <a:avLst/>
            <a:gdLst/>
            <a:ahLst/>
            <a:cxnLst/>
            <a:rect l="l" t="t" r="r" b="b"/>
            <a:pathLst>
              <a:path w="3596230" h="1918264">
                <a:moveTo>
                  <a:pt x="0" y="0"/>
                </a:moveTo>
                <a:lnTo>
                  <a:pt x="3596231" y="0"/>
                </a:lnTo>
                <a:lnTo>
                  <a:pt x="3596231" y="1918264"/>
                </a:lnTo>
                <a:lnTo>
                  <a:pt x="0" y="19182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1582" t="-436266" r="-48651"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6847609" y="1032912"/>
            <a:ext cx="5818909" cy="8073395"/>
            <a:chOff x="0" y="0"/>
            <a:chExt cx="2167467" cy="300723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167467" cy="3007233"/>
            </a:xfrm>
            <a:custGeom>
              <a:avLst/>
              <a:gdLst/>
              <a:ahLst/>
              <a:cxnLst/>
              <a:rect l="l" t="t" r="r" b="b"/>
              <a:pathLst>
                <a:path w="2167467" h="3007233">
                  <a:moveTo>
                    <a:pt x="0" y="0"/>
                  </a:moveTo>
                  <a:lnTo>
                    <a:pt x="2167467" y="0"/>
                  </a:lnTo>
                  <a:lnTo>
                    <a:pt x="2167467" y="3007233"/>
                  </a:lnTo>
                  <a:lnTo>
                    <a:pt x="0" y="30072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2167467" cy="3045333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8958864" y="28575"/>
            <a:ext cx="3970601" cy="2065824"/>
          </a:xfrm>
          <a:custGeom>
            <a:avLst/>
            <a:gdLst/>
            <a:ahLst/>
            <a:cxnLst/>
            <a:rect l="l" t="t" r="r" b="b"/>
            <a:pathLst>
              <a:path w="3970601" h="2065824">
                <a:moveTo>
                  <a:pt x="0" y="0"/>
                </a:moveTo>
                <a:lnTo>
                  <a:pt x="3970601" y="0"/>
                </a:lnTo>
                <a:lnTo>
                  <a:pt x="3970601" y="2065824"/>
                </a:lnTo>
                <a:lnTo>
                  <a:pt x="0" y="20658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5167" r="-46188" b="-397961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9211408" y="8318218"/>
            <a:ext cx="3596230" cy="1918264"/>
          </a:xfrm>
          <a:custGeom>
            <a:avLst/>
            <a:gdLst/>
            <a:ahLst/>
            <a:cxnLst/>
            <a:rect l="l" t="t" r="r" b="b"/>
            <a:pathLst>
              <a:path w="3596230" h="1918264">
                <a:moveTo>
                  <a:pt x="0" y="0"/>
                </a:moveTo>
                <a:lnTo>
                  <a:pt x="3596230" y="0"/>
                </a:lnTo>
                <a:lnTo>
                  <a:pt x="3596230" y="1918264"/>
                </a:lnTo>
                <a:lnTo>
                  <a:pt x="0" y="19182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1582" t="-436266" r="-48651"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1895677" y="2503574"/>
            <a:ext cx="14631461" cy="50558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79"/>
              </a:lnSpc>
            </a:pPr>
            <a:r>
              <a:rPr lang="en-US" sz="7199" b="1" dirty="0">
                <a:solidFill>
                  <a:srgbClr val="0D5D4D"/>
                </a:solidFill>
                <a:latin typeface="Century Gothic" panose="020B0502020202020204" pitchFamily="34" charset="0"/>
              </a:rPr>
              <a:t>Discover a mysterious gift under the tree that wasn't there the night before. What is it, and where did it come from?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5818909" cy="8073395"/>
            <a:chOff x="0" y="0"/>
            <a:chExt cx="2167467" cy="30072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67467" cy="3007233"/>
            </a:xfrm>
            <a:custGeom>
              <a:avLst/>
              <a:gdLst/>
              <a:ahLst/>
              <a:cxnLst/>
              <a:rect l="l" t="t" r="r" b="b"/>
              <a:pathLst>
                <a:path w="2167467" h="3007233">
                  <a:moveTo>
                    <a:pt x="0" y="0"/>
                  </a:moveTo>
                  <a:lnTo>
                    <a:pt x="2167467" y="0"/>
                  </a:lnTo>
                  <a:lnTo>
                    <a:pt x="2167467" y="3007233"/>
                  </a:lnTo>
                  <a:lnTo>
                    <a:pt x="0" y="30072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167467" cy="3045333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0"/>
            <a:ext cx="5451265" cy="10287000"/>
          </a:xfrm>
          <a:custGeom>
            <a:avLst/>
            <a:gdLst/>
            <a:ahLst/>
            <a:cxnLst/>
            <a:rect l="l" t="t" r="r" b="b"/>
            <a:pathLst>
              <a:path w="5451265" h="10287000">
                <a:moveTo>
                  <a:pt x="0" y="0"/>
                </a:moveTo>
                <a:lnTo>
                  <a:pt x="5451265" y="0"/>
                </a:lnTo>
                <a:lnTo>
                  <a:pt x="545126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32095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1344885" y="1061487"/>
            <a:ext cx="5818909" cy="8073395"/>
            <a:chOff x="0" y="0"/>
            <a:chExt cx="2167467" cy="300723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67467" cy="3007233"/>
            </a:xfrm>
            <a:custGeom>
              <a:avLst/>
              <a:gdLst/>
              <a:ahLst/>
              <a:cxnLst/>
              <a:rect l="l" t="t" r="r" b="b"/>
              <a:pathLst>
                <a:path w="2167467" h="3007233">
                  <a:moveTo>
                    <a:pt x="0" y="0"/>
                  </a:moveTo>
                  <a:lnTo>
                    <a:pt x="2167467" y="0"/>
                  </a:lnTo>
                  <a:lnTo>
                    <a:pt x="2167467" y="3007233"/>
                  </a:lnTo>
                  <a:lnTo>
                    <a:pt x="0" y="30072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167467" cy="3045333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2731335" y="-78103"/>
            <a:ext cx="5556665" cy="10287000"/>
          </a:xfrm>
          <a:custGeom>
            <a:avLst/>
            <a:gdLst/>
            <a:ahLst/>
            <a:cxnLst/>
            <a:rect l="l" t="t" r="r" b="b"/>
            <a:pathLst>
              <a:path w="5556665" h="10287000">
                <a:moveTo>
                  <a:pt x="0" y="0"/>
                </a:moveTo>
                <a:lnTo>
                  <a:pt x="5556665" y="0"/>
                </a:lnTo>
                <a:lnTo>
                  <a:pt x="555666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9590"/>
            </a:stretch>
          </a:blipFill>
        </p:spPr>
      </p:sp>
      <p:grpSp>
        <p:nvGrpSpPr>
          <p:cNvPr id="10" name="Group 10"/>
          <p:cNvGrpSpPr/>
          <p:nvPr/>
        </p:nvGrpSpPr>
        <p:grpSpPr>
          <a:xfrm rot="-5307939">
            <a:off x="9640173" y="4500245"/>
            <a:ext cx="3409424" cy="4663373"/>
            <a:chOff x="0" y="0"/>
            <a:chExt cx="1269965" cy="173704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69965" cy="1737045"/>
            </a:xfrm>
            <a:custGeom>
              <a:avLst/>
              <a:gdLst/>
              <a:ahLst/>
              <a:cxnLst/>
              <a:rect l="l" t="t" r="r" b="b"/>
              <a:pathLst>
                <a:path w="1269965" h="1737045">
                  <a:moveTo>
                    <a:pt x="0" y="0"/>
                  </a:moveTo>
                  <a:lnTo>
                    <a:pt x="1269965" y="0"/>
                  </a:lnTo>
                  <a:lnTo>
                    <a:pt x="1269965" y="1737045"/>
                  </a:lnTo>
                  <a:lnTo>
                    <a:pt x="0" y="173704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1269965" cy="1775145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5173399" y="0"/>
            <a:ext cx="3970601" cy="2065824"/>
          </a:xfrm>
          <a:custGeom>
            <a:avLst/>
            <a:gdLst/>
            <a:ahLst/>
            <a:cxnLst/>
            <a:rect l="l" t="t" r="r" b="b"/>
            <a:pathLst>
              <a:path w="3970601" h="2065824">
                <a:moveTo>
                  <a:pt x="0" y="0"/>
                </a:moveTo>
                <a:lnTo>
                  <a:pt x="3970601" y="0"/>
                </a:lnTo>
                <a:lnTo>
                  <a:pt x="3970601" y="2065824"/>
                </a:lnTo>
                <a:lnTo>
                  <a:pt x="0" y="20658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5167" r="-46188" b="-397961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5615177" y="8368736"/>
            <a:ext cx="3596230" cy="1918264"/>
          </a:xfrm>
          <a:custGeom>
            <a:avLst/>
            <a:gdLst/>
            <a:ahLst/>
            <a:cxnLst/>
            <a:rect l="l" t="t" r="r" b="b"/>
            <a:pathLst>
              <a:path w="3596230" h="1918264">
                <a:moveTo>
                  <a:pt x="0" y="0"/>
                </a:moveTo>
                <a:lnTo>
                  <a:pt x="3596231" y="0"/>
                </a:lnTo>
                <a:lnTo>
                  <a:pt x="3596231" y="1918264"/>
                </a:lnTo>
                <a:lnTo>
                  <a:pt x="0" y="19182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1582" t="-436266" r="-48651"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6847609" y="1032912"/>
            <a:ext cx="5818909" cy="8073395"/>
            <a:chOff x="0" y="0"/>
            <a:chExt cx="2167467" cy="300723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167467" cy="3007233"/>
            </a:xfrm>
            <a:custGeom>
              <a:avLst/>
              <a:gdLst/>
              <a:ahLst/>
              <a:cxnLst/>
              <a:rect l="l" t="t" r="r" b="b"/>
              <a:pathLst>
                <a:path w="2167467" h="3007233">
                  <a:moveTo>
                    <a:pt x="0" y="0"/>
                  </a:moveTo>
                  <a:lnTo>
                    <a:pt x="2167467" y="0"/>
                  </a:lnTo>
                  <a:lnTo>
                    <a:pt x="2167467" y="3007233"/>
                  </a:lnTo>
                  <a:lnTo>
                    <a:pt x="0" y="30072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2167467" cy="3045333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8958864" y="28575"/>
            <a:ext cx="3970601" cy="2065824"/>
          </a:xfrm>
          <a:custGeom>
            <a:avLst/>
            <a:gdLst/>
            <a:ahLst/>
            <a:cxnLst/>
            <a:rect l="l" t="t" r="r" b="b"/>
            <a:pathLst>
              <a:path w="3970601" h="2065824">
                <a:moveTo>
                  <a:pt x="0" y="0"/>
                </a:moveTo>
                <a:lnTo>
                  <a:pt x="3970601" y="0"/>
                </a:lnTo>
                <a:lnTo>
                  <a:pt x="3970601" y="2065824"/>
                </a:lnTo>
                <a:lnTo>
                  <a:pt x="0" y="20658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5167" r="-46188" b="-397961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9211408" y="8318218"/>
            <a:ext cx="3596230" cy="1918264"/>
          </a:xfrm>
          <a:custGeom>
            <a:avLst/>
            <a:gdLst/>
            <a:ahLst/>
            <a:cxnLst/>
            <a:rect l="l" t="t" r="r" b="b"/>
            <a:pathLst>
              <a:path w="3596230" h="1918264">
                <a:moveTo>
                  <a:pt x="0" y="0"/>
                </a:moveTo>
                <a:lnTo>
                  <a:pt x="3596230" y="0"/>
                </a:lnTo>
                <a:lnTo>
                  <a:pt x="3596230" y="1918264"/>
                </a:lnTo>
                <a:lnTo>
                  <a:pt x="0" y="19182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1582" t="-436266" r="-48651"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1895677" y="2503574"/>
            <a:ext cx="14631461" cy="50558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79"/>
              </a:lnSpc>
            </a:pPr>
            <a:r>
              <a:rPr lang="en-US" sz="7199" b="1" dirty="0">
                <a:solidFill>
                  <a:srgbClr val="0D5D4D"/>
                </a:solidFill>
                <a:latin typeface="Century Gothic" panose="020B0502020202020204" pitchFamily="34" charset="0"/>
              </a:rPr>
              <a:t>Imagine a world where Christmas was during summer. How would the traditions and celebrations change?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5818909" cy="8073395"/>
            <a:chOff x="0" y="0"/>
            <a:chExt cx="2167467" cy="30072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67467" cy="3007233"/>
            </a:xfrm>
            <a:custGeom>
              <a:avLst/>
              <a:gdLst/>
              <a:ahLst/>
              <a:cxnLst/>
              <a:rect l="l" t="t" r="r" b="b"/>
              <a:pathLst>
                <a:path w="2167467" h="3007233">
                  <a:moveTo>
                    <a:pt x="0" y="0"/>
                  </a:moveTo>
                  <a:lnTo>
                    <a:pt x="2167467" y="0"/>
                  </a:lnTo>
                  <a:lnTo>
                    <a:pt x="2167467" y="3007233"/>
                  </a:lnTo>
                  <a:lnTo>
                    <a:pt x="0" y="30072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167467" cy="3045333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0"/>
            <a:ext cx="5451265" cy="10287000"/>
          </a:xfrm>
          <a:custGeom>
            <a:avLst/>
            <a:gdLst/>
            <a:ahLst/>
            <a:cxnLst/>
            <a:rect l="l" t="t" r="r" b="b"/>
            <a:pathLst>
              <a:path w="5451265" h="10287000">
                <a:moveTo>
                  <a:pt x="0" y="0"/>
                </a:moveTo>
                <a:lnTo>
                  <a:pt x="5451265" y="0"/>
                </a:lnTo>
                <a:lnTo>
                  <a:pt x="545126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32095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1344885" y="1061487"/>
            <a:ext cx="5818909" cy="8073395"/>
            <a:chOff x="0" y="0"/>
            <a:chExt cx="2167467" cy="300723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67467" cy="3007233"/>
            </a:xfrm>
            <a:custGeom>
              <a:avLst/>
              <a:gdLst/>
              <a:ahLst/>
              <a:cxnLst/>
              <a:rect l="l" t="t" r="r" b="b"/>
              <a:pathLst>
                <a:path w="2167467" h="3007233">
                  <a:moveTo>
                    <a:pt x="0" y="0"/>
                  </a:moveTo>
                  <a:lnTo>
                    <a:pt x="2167467" y="0"/>
                  </a:lnTo>
                  <a:lnTo>
                    <a:pt x="2167467" y="3007233"/>
                  </a:lnTo>
                  <a:lnTo>
                    <a:pt x="0" y="30072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167467" cy="3045333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2731335" y="-78103"/>
            <a:ext cx="5556665" cy="10287000"/>
          </a:xfrm>
          <a:custGeom>
            <a:avLst/>
            <a:gdLst/>
            <a:ahLst/>
            <a:cxnLst/>
            <a:rect l="l" t="t" r="r" b="b"/>
            <a:pathLst>
              <a:path w="5556665" h="10287000">
                <a:moveTo>
                  <a:pt x="0" y="0"/>
                </a:moveTo>
                <a:lnTo>
                  <a:pt x="5556665" y="0"/>
                </a:lnTo>
                <a:lnTo>
                  <a:pt x="555666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9590"/>
            </a:stretch>
          </a:blipFill>
        </p:spPr>
      </p:sp>
      <p:grpSp>
        <p:nvGrpSpPr>
          <p:cNvPr id="10" name="Group 10"/>
          <p:cNvGrpSpPr/>
          <p:nvPr/>
        </p:nvGrpSpPr>
        <p:grpSpPr>
          <a:xfrm rot="-5307939">
            <a:off x="9640173" y="4500245"/>
            <a:ext cx="3409424" cy="4663373"/>
            <a:chOff x="0" y="0"/>
            <a:chExt cx="1269965" cy="173704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69965" cy="1737045"/>
            </a:xfrm>
            <a:custGeom>
              <a:avLst/>
              <a:gdLst/>
              <a:ahLst/>
              <a:cxnLst/>
              <a:rect l="l" t="t" r="r" b="b"/>
              <a:pathLst>
                <a:path w="1269965" h="1737045">
                  <a:moveTo>
                    <a:pt x="0" y="0"/>
                  </a:moveTo>
                  <a:lnTo>
                    <a:pt x="1269965" y="0"/>
                  </a:lnTo>
                  <a:lnTo>
                    <a:pt x="1269965" y="1737045"/>
                  </a:lnTo>
                  <a:lnTo>
                    <a:pt x="0" y="173704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1269965" cy="1775145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5173399" y="0"/>
            <a:ext cx="3970601" cy="2065824"/>
          </a:xfrm>
          <a:custGeom>
            <a:avLst/>
            <a:gdLst/>
            <a:ahLst/>
            <a:cxnLst/>
            <a:rect l="l" t="t" r="r" b="b"/>
            <a:pathLst>
              <a:path w="3970601" h="2065824">
                <a:moveTo>
                  <a:pt x="0" y="0"/>
                </a:moveTo>
                <a:lnTo>
                  <a:pt x="3970601" y="0"/>
                </a:lnTo>
                <a:lnTo>
                  <a:pt x="3970601" y="2065824"/>
                </a:lnTo>
                <a:lnTo>
                  <a:pt x="0" y="20658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5167" r="-46188" b="-397961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5615177" y="8368736"/>
            <a:ext cx="3596230" cy="1918264"/>
          </a:xfrm>
          <a:custGeom>
            <a:avLst/>
            <a:gdLst/>
            <a:ahLst/>
            <a:cxnLst/>
            <a:rect l="l" t="t" r="r" b="b"/>
            <a:pathLst>
              <a:path w="3596230" h="1918264">
                <a:moveTo>
                  <a:pt x="0" y="0"/>
                </a:moveTo>
                <a:lnTo>
                  <a:pt x="3596231" y="0"/>
                </a:lnTo>
                <a:lnTo>
                  <a:pt x="3596231" y="1918264"/>
                </a:lnTo>
                <a:lnTo>
                  <a:pt x="0" y="19182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1582" t="-436266" r="-48651"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6847609" y="1032912"/>
            <a:ext cx="5818909" cy="8073395"/>
            <a:chOff x="0" y="0"/>
            <a:chExt cx="2167467" cy="300723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167467" cy="3007233"/>
            </a:xfrm>
            <a:custGeom>
              <a:avLst/>
              <a:gdLst/>
              <a:ahLst/>
              <a:cxnLst/>
              <a:rect l="l" t="t" r="r" b="b"/>
              <a:pathLst>
                <a:path w="2167467" h="3007233">
                  <a:moveTo>
                    <a:pt x="0" y="0"/>
                  </a:moveTo>
                  <a:lnTo>
                    <a:pt x="2167467" y="0"/>
                  </a:lnTo>
                  <a:lnTo>
                    <a:pt x="2167467" y="3007233"/>
                  </a:lnTo>
                  <a:lnTo>
                    <a:pt x="0" y="30072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2167467" cy="3045333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8958864" y="28575"/>
            <a:ext cx="3970601" cy="2065824"/>
          </a:xfrm>
          <a:custGeom>
            <a:avLst/>
            <a:gdLst/>
            <a:ahLst/>
            <a:cxnLst/>
            <a:rect l="l" t="t" r="r" b="b"/>
            <a:pathLst>
              <a:path w="3970601" h="2065824">
                <a:moveTo>
                  <a:pt x="0" y="0"/>
                </a:moveTo>
                <a:lnTo>
                  <a:pt x="3970601" y="0"/>
                </a:lnTo>
                <a:lnTo>
                  <a:pt x="3970601" y="2065824"/>
                </a:lnTo>
                <a:lnTo>
                  <a:pt x="0" y="20658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5167" r="-46188" b="-397961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9211408" y="8318218"/>
            <a:ext cx="3596230" cy="1918264"/>
          </a:xfrm>
          <a:custGeom>
            <a:avLst/>
            <a:gdLst/>
            <a:ahLst/>
            <a:cxnLst/>
            <a:rect l="l" t="t" r="r" b="b"/>
            <a:pathLst>
              <a:path w="3596230" h="1918264">
                <a:moveTo>
                  <a:pt x="0" y="0"/>
                </a:moveTo>
                <a:lnTo>
                  <a:pt x="3596230" y="0"/>
                </a:lnTo>
                <a:lnTo>
                  <a:pt x="3596230" y="1918264"/>
                </a:lnTo>
                <a:lnTo>
                  <a:pt x="0" y="19182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1582" t="-436266" r="-48651"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1895677" y="2503574"/>
            <a:ext cx="14631461" cy="25031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79"/>
              </a:lnSpc>
            </a:pPr>
            <a:r>
              <a:rPr lang="en-US" sz="7199" b="1" dirty="0">
                <a:solidFill>
                  <a:srgbClr val="0D5D4D"/>
                </a:solidFill>
                <a:latin typeface="Century Gothic" panose="020B0502020202020204" pitchFamily="34" charset="0"/>
              </a:rPr>
              <a:t>A snowman comes to life in your backyard. What happens next?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5818909" cy="8073395"/>
            <a:chOff x="0" y="0"/>
            <a:chExt cx="2167467" cy="30072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67467" cy="3007233"/>
            </a:xfrm>
            <a:custGeom>
              <a:avLst/>
              <a:gdLst/>
              <a:ahLst/>
              <a:cxnLst/>
              <a:rect l="l" t="t" r="r" b="b"/>
              <a:pathLst>
                <a:path w="2167467" h="3007233">
                  <a:moveTo>
                    <a:pt x="0" y="0"/>
                  </a:moveTo>
                  <a:lnTo>
                    <a:pt x="2167467" y="0"/>
                  </a:lnTo>
                  <a:lnTo>
                    <a:pt x="2167467" y="3007233"/>
                  </a:lnTo>
                  <a:lnTo>
                    <a:pt x="0" y="30072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167467" cy="3045333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0"/>
            <a:ext cx="5451265" cy="10287000"/>
          </a:xfrm>
          <a:custGeom>
            <a:avLst/>
            <a:gdLst/>
            <a:ahLst/>
            <a:cxnLst/>
            <a:rect l="l" t="t" r="r" b="b"/>
            <a:pathLst>
              <a:path w="5451265" h="10287000">
                <a:moveTo>
                  <a:pt x="0" y="0"/>
                </a:moveTo>
                <a:lnTo>
                  <a:pt x="5451265" y="0"/>
                </a:lnTo>
                <a:lnTo>
                  <a:pt x="545126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32095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1344885" y="1061487"/>
            <a:ext cx="5818909" cy="8073395"/>
            <a:chOff x="0" y="0"/>
            <a:chExt cx="2167467" cy="300723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67467" cy="3007233"/>
            </a:xfrm>
            <a:custGeom>
              <a:avLst/>
              <a:gdLst/>
              <a:ahLst/>
              <a:cxnLst/>
              <a:rect l="l" t="t" r="r" b="b"/>
              <a:pathLst>
                <a:path w="2167467" h="3007233">
                  <a:moveTo>
                    <a:pt x="0" y="0"/>
                  </a:moveTo>
                  <a:lnTo>
                    <a:pt x="2167467" y="0"/>
                  </a:lnTo>
                  <a:lnTo>
                    <a:pt x="2167467" y="3007233"/>
                  </a:lnTo>
                  <a:lnTo>
                    <a:pt x="0" y="30072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167467" cy="3045333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2731335" y="-78103"/>
            <a:ext cx="5556665" cy="10287000"/>
          </a:xfrm>
          <a:custGeom>
            <a:avLst/>
            <a:gdLst/>
            <a:ahLst/>
            <a:cxnLst/>
            <a:rect l="l" t="t" r="r" b="b"/>
            <a:pathLst>
              <a:path w="5556665" h="10287000">
                <a:moveTo>
                  <a:pt x="0" y="0"/>
                </a:moveTo>
                <a:lnTo>
                  <a:pt x="5556665" y="0"/>
                </a:lnTo>
                <a:lnTo>
                  <a:pt x="555666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9590"/>
            </a:stretch>
          </a:blipFill>
        </p:spPr>
      </p:sp>
      <p:grpSp>
        <p:nvGrpSpPr>
          <p:cNvPr id="10" name="Group 10"/>
          <p:cNvGrpSpPr/>
          <p:nvPr/>
        </p:nvGrpSpPr>
        <p:grpSpPr>
          <a:xfrm rot="-5307939">
            <a:off x="9640173" y="4500245"/>
            <a:ext cx="3409424" cy="4663373"/>
            <a:chOff x="0" y="0"/>
            <a:chExt cx="1269965" cy="173704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69965" cy="1737045"/>
            </a:xfrm>
            <a:custGeom>
              <a:avLst/>
              <a:gdLst/>
              <a:ahLst/>
              <a:cxnLst/>
              <a:rect l="l" t="t" r="r" b="b"/>
              <a:pathLst>
                <a:path w="1269965" h="1737045">
                  <a:moveTo>
                    <a:pt x="0" y="0"/>
                  </a:moveTo>
                  <a:lnTo>
                    <a:pt x="1269965" y="0"/>
                  </a:lnTo>
                  <a:lnTo>
                    <a:pt x="1269965" y="1737045"/>
                  </a:lnTo>
                  <a:lnTo>
                    <a:pt x="0" y="173704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1269965" cy="1775145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5173399" y="0"/>
            <a:ext cx="3970601" cy="2065824"/>
          </a:xfrm>
          <a:custGeom>
            <a:avLst/>
            <a:gdLst/>
            <a:ahLst/>
            <a:cxnLst/>
            <a:rect l="l" t="t" r="r" b="b"/>
            <a:pathLst>
              <a:path w="3970601" h="2065824">
                <a:moveTo>
                  <a:pt x="0" y="0"/>
                </a:moveTo>
                <a:lnTo>
                  <a:pt x="3970601" y="0"/>
                </a:lnTo>
                <a:lnTo>
                  <a:pt x="3970601" y="2065824"/>
                </a:lnTo>
                <a:lnTo>
                  <a:pt x="0" y="20658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5167" r="-46188" b="-397961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5615177" y="8368736"/>
            <a:ext cx="3596230" cy="1918264"/>
          </a:xfrm>
          <a:custGeom>
            <a:avLst/>
            <a:gdLst/>
            <a:ahLst/>
            <a:cxnLst/>
            <a:rect l="l" t="t" r="r" b="b"/>
            <a:pathLst>
              <a:path w="3596230" h="1918264">
                <a:moveTo>
                  <a:pt x="0" y="0"/>
                </a:moveTo>
                <a:lnTo>
                  <a:pt x="3596231" y="0"/>
                </a:lnTo>
                <a:lnTo>
                  <a:pt x="3596231" y="1918264"/>
                </a:lnTo>
                <a:lnTo>
                  <a:pt x="0" y="19182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1582" t="-436266" r="-48651"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6847609" y="1032912"/>
            <a:ext cx="5818909" cy="8073395"/>
            <a:chOff x="0" y="0"/>
            <a:chExt cx="2167467" cy="300723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167467" cy="3007233"/>
            </a:xfrm>
            <a:custGeom>
              <a:avLst/>
              <a:gdLst/>
              <a:ahLst/>
              <a:cxnLst/>
              <a:rect l="l" t="t" r="r" b="b"/>
              <a:pathLst>
                <a:path w="2167467" h="3007233">
                  <a:moveTo>
                    <a:pt x="0" y="0"/>
                  </a:moveTo>
                  <a:lnTo>
                    <a:pt x="2167467" y="0"/>
                  </a:lnTo>
                  <a:lnTo>
                    <a:pt x="2167467" y="3007233"/>
                  </a:lnTo>
                  <a:lnTo>
                    <a:pt x="0" y="30072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2167467" cy="3045333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8958864" y="28575"/>
            <a:ext cx="3970601" cy="2065824"/>
          </a:xfrm>
          <a:custGeom>
            <a:avLst/>
            <a:gdLst/>
            <a:ahLst/>
            <a:cxnLst/>
            <a:rect l="l" t="t" r="r" b="b"/>
            <a:pathLst>
              <a:path w="3970601" h="2065824">
                <a:moveTo>
                  <a:pt x="0" y="0"/>
                </a:moveTo>
                <a:lnTo>
                  <a:pt x="3970601" y="0"/>
                </a:lnTo>
                <a:lnTo>
                  <a:pt x="3970601" y="2065824"/>
                </a:lnTo>
                <a:lnTo>
                  <a:pt x="0" y="20658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5167" r="-46188" b="-397961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9211408" y="8318218"/>
            <a:ext cx="3596230" cy="1918264"/>
          </a:xfrm>
          <a:custGeom>
            <a:avLst/>
            <a:gdLst/>
            <a:ahLst/>
            <a:cxnLst/>
            <a:rect l="l" t="t" r="r" b="b"/>
            <a:pathLst>
              <a:path w="3596230" h="1918264">
                <a:moveTo>
                  <a:pt x="0" y="0"/>
                </a:moveTo>
                <a:lnTo>
                  <a:pt x="3596230" y="0"/>
                </a:lnTo>
                <a:lnTo>
                  <a:pt x="3596230" y="1918264"/>
                </a:lnTo>
                <a:lnTo>
                  <a:pt x="0" y="19182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1582" t="-436266" r="-48651"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1895677" y="2503574"/>
            <a:ext cx="14631461" cy="50558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79"/>
              </a:lnSpc>
            </a:pPr>
            <a:r>
              <a:rPr lang="en-US" sz="7199" b="1" dirty="0">
                <a:solidFill>
                  <a:srgbClr val="0D5D4D"/>
                </a:solidFill>
                <a:latin typeface="Century Gothic" panose="020B0502020202020204" pitchFamily="34" charset="0"/>
              </a:rPr>
              <a:t>You find a magical ornament that transports you to the North Pole when touched. Describe your journey.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5818909" cy="8073395"/>
            <a:chOff x="0" y="0"/>
            <a:chExt cx="2167467" cy="30072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67467" cy="3007233"/>
            </a:xfrm>
            <a:custGeom>
              <a:avLst/>
              <a:gdLst/>
              <a:ahLst/>
              <a:cxnLst/>
              <a:rect l="l" t="t" r="r" b="b"/>
              <a:pathLst>
                <a:path w="2167467" h="3007233">
                  <a:moveTo>
                    <a:pt x="0" y="0"/>
                  </a:moveTo>
                  <a:lnTo>
                    <a:pt x="2167467" y="0"/>
                  </a:lnTo>
                  <a:lnTo>
                    <a:pt x="2167467" y="3007233"/>
                  </a:lnTo>
                  <a:lnTo>
                    <a:pt x="0" y="30072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167467" cy="3045333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0"/>
            <a:ext cx="5451265" cy="10287000"/>
          </a:xfrm>
          <a:custGeom>
            <a:avLst/>
            <a:gdLst/>
            <a:ahLst/>
            <a:cxnLst/>
            <a:rect l="l" t="t" r="r" b="b"/>
            <a:pathLst>
              <a:path w="5451265" h="10287000">
                <a:moveTo>
                  <a:pt x="0" y="0"/>
                </a:moveTo>
                <a:lnTo>
                  <a:pt x="5451265" y="0"/>
                </a:lnTo>
                <a:lnTo>
                  <a:pt x="545126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32095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1344885" y="1061487"/>
            <a:ext cx="5818909" cy="8073395"/>
            <a:chOff x="0" y="0"/>
            <a:chExt cx="2167467" cy="300723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67467" cy="3007233"/>
            </a:xfrm>
            <a:custGeom>
              <a:avLst/>
              <a:gdLst/>
              <a:ahLst/>
              <a:cxnLst/>
              <a:rect l="l" t="t" r="r" b="b"/>
              <a:pathLst>
                <a:path w="2167467" h="3007233">
                  <a:moveTo>
                    <a:pt x="0" y="0"/>
                  </a:moveTo>
                  <a:lnTo>
                    <a:pt x="2167467" y="0"/>
                  </a:lnTo>
                  <a:lnTo>
                    <a:pt x="2167467" y="3007233"/>
                  </a:lnTo>
                  <a:lnTo>
                    <a:pt x="0" y="30072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167467" cy="3045333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2731335" y="-78103"/>
            <a:ext cx="5556665" cy="10287000"/>
          </a:xfrm>
          <a:custGeom>
            <a:avLst/>
            <a:gdLst/>
            <a:ahLst/>
            <a:cxnLst/>
            <a:rect l="l" t="t" r="r" b="b"/>
            <a:pathLst>
              <a:path w="5556665" h="10287000">
                <a:moveTo>
                  <a:pt x="0" y="0"/>
                </a:moveTo>
                <a:lnTo>
                  <a:pt x="5556665" y="0"/>
                </a:lnTo>
                <a:lnTo>
                  <a:pt x="555666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9590"/>
            </a:stretch>
          </a:blipFill>
        </p:spPr>
      </p:sp>
      <p:grpSp>
        <p:nvGrpSpPr>
          <p:cNvPr id="10" name="Group 10"/>
          <p:cNvGrpSpPr/>
          <p:nvPr/>
        </p:nvGrpSpPr>
        <p:grpSpPr>
          <a:xfrm rot="-5307939">
            <a:off x="9640173" y="4500245"/>
            <a:ext cx="3409424" cy="4663373"/>
            <a:chOff x="0" y="0"/>
            <a:chExt cx="1269965" cy="173704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69965" cy="1737045"/>
            </a:xfrm>
            <a:custGeom>
              <a:avLst/>
              <a:gdLst/>
              <a:ahLst/>
              <a:cxnLst/>
              <a:rect l="l" t="t" r="r" b="b"/>
              <a:pathLst>
                <a:path w="1269965" h="1737045">
                  <a:moveTo>
                    <a:pt x="0" y="0"/>
                  </a:moveTo>
                  <a:lnTo>
                    <a:pt x="1269965" y="0"/>
                  </a:lnTo>
                  <a:lnTo>
                    <a:pt x="1269965" y="1737045"/>
                  </a:lnTo>
                  <a:lnTo>
                    <a:pt x="0" y="173704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1269965" cy="1775145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5173399" y="0"/>
            <a:ext cx="3970601" cy="2065824"/>
          </a:xfrm>
          <a:custGeom>
            <a:avLst/>
            <a:gdLst/>
            <a:ahLst/>
            <a:cxnLst/>
            <a:rect l="l" t="t" r="r" b="b"/>
            <a:pathLst>
              <a:path w="3970601" h="2065824">
                <a:moveTo>
                  <a:pt x="0" y="0"/>
                </a:moveTo>
                <a:lnTo>
                  <a:pt x="3970601" y="0"/>
                </a:lnTo>
                <a:lnTo>
                  <a:pt x="3970601" y="2065824"/>
                </a:lnTo>
                <a:lnTo>
                  <a:pt x="0" y="20658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5167" r="-46188" b="-397961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5615177" y="8368736"/>
            <a:ext cx="3596230" cy="1918264"/>
          </a:xfrm>
          <a:custGeom>
            <a:avLst/>
            <a:gdLst/>
            <a:ahLst/>
            <a:cxnLst/>
            <a:rect l="l" t="t" r="r" b="b"/>
            <a:pathLst>
              <a:path w="3596230" h="1918264">
                <a:moveTo>
                  <a:pt x="0" y="0"/>
                </a:moveTo>
                <a:lnTo>
                  <a:pt x="3596231" y="0"/>
                </a:lnTo>
                <a:lnTo>
                  <a:pt x="3596231" y="1918264"/>
                </a:lnTo>
                <a:lnTo>
                  <a:pt x="0" y="19182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1582" t="-436266" r="-48651"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6847609" y="1032912"/>
            <a:ext cx="5818909" cy="8073395"/>
            <a:chOff x="0" y="0"/>
            <a:chExt cx="2167467" cy="300723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167467" cy="3007233"/>
            </a:xfrm>
            <a:custGeom>
              <a:avLst/>
              <a:gdLst/>
              <a:ahLst/>
              <a:cxnLst/>
              <a:rect l="l" t="t" r="r" b="b"/>
              <a:pathLst>
                <a:path w="2167467" h="3007233">
                  <a:moveTo>
                    <a:pt x="0" y="0"/>
                  </a:moveTo>
                  <a:lnTo>
                    <a:pt x="2167467" y="0"/>
                  </a:lnTo>
                  <a:lnTo>
                    <a:pt x="2167467" y="3007233"/>
                  </a:lnTo>
                  <a:lnTo>
                    <a:pt x="0" y="30072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2167467" cy="3045333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8958864" y="28575"/>
            <a:ext cx="3970601" cy="2065824"/>
          </a:xfrm>
          <a:custGeom>
            <a:avLst/>
            <a:gdLst/>
            <a:ahLst/>
            <a:cxnLst/>
            <a:rect l="l" t="t" r="r" b="b"/>
            <a:pathLst>
              <a:path w="3970601" h="2065824">
                <a:moveTo>
                  <a:pt x="0" y="0"/>
                </a:moveTo>
                <a:lnTo>
                  <a:pt x="3970601" y="0"/>
                </a:lnTo>
                <a:lnTo>
                  <a:pt x="3970601" y="2065824"/>
                </a:lnTo>
                <a:lnTo>
                  <a:pt x="0" y="20658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5167" r="-46188" b="-397961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9211408" y="8318218"/>
            <a:ext cx="3596230" cy="1918264"/>
          </a:xfrm>
          <a:custGeom>
            <a:avLst/>
            <a:gdLst/>
            <a:ahLst/>
            <a:cxnLst/>
            <a:rect l="l" t="t" r="r" b="b"/>
            <a:pathLst>
              <a:path w="3596230" h="1918264">
                <a:moveTo>
                  <a:pt x="0" y="0"/>
                </a:moveTo>
                <a:lnTo>
                  <a:pt x="3596230" y="0"/>
                </a:lnTo>
                <a:lnTo>
                  <a:pt x="3596230" y="1918264"/>
                </a:lnTo>
                <a:lnTo>
                  <a:pt x="0" y="19182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1582" t="-436266" r="-48651"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1895677" y="2503574"/>
            <a:ext cx="14631461" cy="50558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79"/>
              </a:lnSpc>
            </a:pPr>
            <a:r>
              <a:rPr lang="en-US" sz="7199" b="1" dirty="0">
                <a:solidFill>
                  <a:srgbClr val="0D5D4D"/>
                </a:solidFill>
                <a:latin typeface="Century Gothic" panose="020B0502020202020204" pitchFamily="34" charset="0"/>
              </a:rPr>
              <a:t>Create a tale about a reindeer who was left behind and its adventure to catch up with Santa’s sleigh.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5818909" cy="8073395"/>
            <a:chOff x="0" y="0"/>
            <a:chExt cx="2167467" cy="30072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67467" cy="3007233"/>
            </a:xfrm>
            <a:custGeom>
              <a:avLst/>
              <a:gdLst/>
              <a:ahLst/>
              <a:cxnLst/>
              <a:rect l="l" t="t" r="r" b="b"/>
              <a:pathLst>
                <a:path w="2167467" h="3007233">
                  <a:moveTo>
                    <a:pt x="0" y="0"/>
                  </a:moveTo>
                  <a:lnTo>
                    <a:pt x="2167467" y="0"/>
                  </a:lnTo>
                  <a:lnTo>
                    <a:pt x="2167467" y="3007233"/>
                  </a:lnTo>
                  <a:lnTo>
                    <a:pt x="0" y="30072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167467" cy="3045333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0"/>
            <a:ext cx="5451265" cy="10287000"/>
          </a:xfrm>
          <a:custGeom>
            <a:avLst/>
            <a:gdLst/>
            <a:ahLst/>
            <a:cxnLst/>
            <a:rect l="l" t="t" r="r" b="b"/>
            <a:pathLst>
              <a:path w="5451265" h="10287000">
                <a:moveTo>
                  <a:pt x="0" y="0"/>
                </a:moveTo>
                <a:lnTo>
                  <a:pt x="5451265" y="0"/>
                </a:lnTo>
                <a:lnTo>
                  <a:pt x="545126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32095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1344885" y="1061487"/>
            <a:ext cx="5818909" cy="8073395"/>
            <a:chOff x="0" y="0"/>
            <a:chExt cx="2167467" cy="300723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67467" cy="3007233"/>
            </a:xfrm>
            <a:custGeom>
              <a:avLst/>
              <a:gdLst/>
              <a:ahLst/>
              <a:cxnLst/>
              <a:rect l="l" t="t" r="r" b="b"/>
              <a:pathLst>
                <a:path w="2167467" h="3007233">
                  <a:moveTo>
                    <a:pt x="0" y="0"/>
                  </a:moveTo>
                  <a:lnTo>
                    <a:pt x="2167467" y="0"/>
                  </a:lnTo>
                  <a:lnTo>
                    <a:pt x="2167467" y="3007233"/>
                  </a:lnTo>
                  <a:lnTo>
                    <a:pt x="0" y="30072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167467" cy="3045333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2731335" y="-78103"/>
            <a:ext cx="5556665" cy="10287000"/>
          </a:xfrm>
          <a:custGeom>
            <a:avLst/>
            <a:gdLst/>
            <a:ahLst/>
            <a:cxnLst/>
            <a:rect l="l" t="t" r="r" b="b"/>
            <a:pathLst>
              <a:path w="5556665" h="10287000">
                <a:moveTo>
                  <a:pt x="0" y="0"/>
                </a:moveTo>
                <a:lnTo>
                  <a:pt x="5556665" y="0"/>
                </a:lnTo>
                <a:lnTo>
                  <a:pt x="555666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9590"/>
            </a:stretch>
          </a:blipFill>
        </p:spPr>
      </p:sp>
      <p:grpSp>
        <p:nvGrpSpPr>
          <p:cNvPr id="10" name="Group 10"/>
          <p:cNvGrpSpPr/>
          <p:nvPr/>
        </p:nvGrpSpPr>
        <p:grpSpPr>
          <a:xfrm rot="-5307939">
            <a:off x="9640173" y="4500245"/>
            <a:ext cx="3409424" cy="4663373"/>
            <a:chOff x="0" y="0"/>
            <a:chExt cx="1269965" cy="173704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69965" cy="1737045"/>
            </a:xfrm>
            <a:custGeom>
              <a:avLst/>
              <a:gdLst/>
              <a:ahLst/>
              <a:cxnLst/>
              <a:rect l="l" t="t" r="r" b="b"/>
              <a:pathLst>
                <a:path w="1269965" h="1737045">
                  <a:moveTo>
                    <a:pt x="0" y="0"/>
                  </a:moveTo>
                  <a:lnTo>
                    <a:pt x="1269965" y="0"/>
                  </a:lnTo>
                  <a:lnTo>
                    <a:pt x="1269965" y="1737045"/>
                  </a:lnTo>
                  <a:lnTo>
                    <a:pt x="0" y="173704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1269965" cy="1775145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5173399" y="0"/>
            <a:ext cx="3970601" cy="2065824"/>
          </a:xfrm>
          <a:custGeom>
            <a:avLst/>
            <a:gdLst/>
            <a:ahLst/>
            <a:cxnLst/>
            <a:rect l="l" t="t" r="r" b="b"/>
            <a:pathLst>
              <a:path w="3970601" h="2065824">
                <a:moveTo>
                  <a:pt x="0" y="0"/>
                </a:moveTo>
                <a:lnTo>
                  <a:pt x="3970601" y="0"/>
                </a:lnTo>
                <a:lnTo>
                  <a:pt x="3970601" y="2065824"/>
                </a:lnTo>
                <a:lnTo>
                  <a:pt x="0" y="20658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5167" r="-46188" b="-397961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5615177" y="8368736"/>
            <a:ext cx="3596230" cy="1918264"/>
          </a:xfrm>
          <a:custGeom>
            <a:avLst/>
            <a:gdLst/>
            <a:ahLst/>
            <a:cxnLst/>
            <a:rect l="l" t="t" r="r" b="b"/>
            <a:pathLst>
              <a:path w="3596230" h="1918264">
                <a:moveTo>
                  <a:pt x="0" y="0"/>
                </a:moveTo>
                <a:lnTo>
                  <a:pt x="3596231" y="0"/>
                </a:lnTo>
                <a:lnTo>
                  <a:pt x="3596231" y="1918264"/>
                </a:lnTo>
                <a:lnTo>
                  <a:pt x="0" y="19182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1582" t="-436266" r="-48651"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6847609" y="1032912"/>
            <a:ext cx="5818909" cy="8073395"/>
            <a:chOff x="0" y="0"/>
            <a:chExt cx="2167467" cy="300723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167467" cy="3007233"/>
            </a:xfrm>
            <a:custGeom>
              <a:avLst/>
              <a:gdLst/>
              <a:ahLst/>
              <a:cxnLst/>
              <a:rect l="l" t="t" r="r" b="b"/>
              <a:pathLst>
                <a:path w="2167467" h="3007233">
                  <a:moveTo>
                    <a:pt x="0" y="0"/>
                  </a:moveTo>
                  <a:lnTo>
                    <a:pt x="2167467" y="0"/>
                  </a:lnTo>
                  <a:lnTo>
                    <a:pt x="2167467" y="3007233"/>
                  </a:lnTo>
                  <a:lnTo>
                    <a:pt x="0" y="30072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2167467" cy="3045333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8958864" y="28575"/>
            <a:ext cx="3970601" cy="2065824"/>
          </a:xfrm>
          <a:custGeom>
            <a:avLst/>
            <a:gdLst/>
            <a:ahLst/>
            <a:cxnLst/>
            <a:rect l="l" t="t" r="r" b="b"/>
            <a:pathLst>
              <a:path w="3970601" h="2065824">
                <a:moveTo>
                  <a:pt x="0" y="0"/>
                </a:moveTo>
                <a:lnTo>
                  <a:pt x="3970601" y="0"/>
                </a:lnTo>
                <a:lnTo>
                  <a:pt x="3970601" y="2065824"/>
                </a:lnTo>
                <a:lnTo>
                  <a:pt x="0" y="20658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5167" r="-46188" b="-397961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9211408" y="8318218"/>
            <a:ext cx="3596230" cy="1918264"/>
          </a:xfrm>
          <a:custGeom>
            <a:avLst/>
            <a:gdLst/>
            <a:ahLst/>
            <a:cxnLst/>
            <a:rect l="l" t="t" r="r" b="b"/>
            <a:pathLst>
              <a:path w="3596230" h="1918264">
                <a:moveTo>
                  <a:pt x="0" y="0"/>
                </a:moveTo>
                <a:lnTo>
                  <a:pt x="3596230" y="0"/>
                </a:lnTo>
                <a:lnTo>
                  <a:pt x="3596230" y="1918264"/>
                </a:lnTo>
                <a:lnTo>
                  <a:pt x="0" y="19182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1582" t="-436266" r="-48651"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1895677" y="2503574"/>
            <a:ext cx="14631461" cy="50558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79"/>
              </a:lnSpc>
            </a:pPr>
            <a:r>
              <a:rPr lang="en-US" sz="7199" b="1" dirty="0">
                <a:solidFill>
                  <a:srgbClr val="0D5D4D"/>
                </a:solidFill>
                <a:latin typeface="Century Gothic" panose="020B0502020202020204" pitchFamily="34" charset="0"/>
              </a:rPr>
              <a:t>Write a story about a character who hates Christmas but is tasked with organizing the biggest Christmas event in town.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5818909" cy="8073395"/>
            <a:chOff x="0" y="0"/>
            <a:chExt cx="2167467" cy="30072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67467" cy="3007233"/>
            </a:xfrm>
            <a:custGeom>
              <a:avLst/>
              <a:gdLst/>
              <a:ahLst/>
              <a:cxnLst/>
              <a:rect l="l" t="t" r="r" b="b"/>
              <a:pathLst>
                <a:path w="2167467" h="3007233">
                  <a:moveTo>
                    <a:pt x="0" y="0"/>
                  </a:moveTo>
                  <a:lnTo>
                    <a:pt x="2167467" y="0"/>
                  </a:lnTo>
                  <a:lnTo>
                    <a:pt x="2167467" y="3007233"/>
                  </a:lnTo>
                  <a:lnTo>
                    <a:pt x="0" y="30072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167467" cy="3045333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0"/>
            <a:ext cx="5451265" cy="10287000"/>
          </a:xfrm>
          <a:custGeom>
            <a:avLst/>
            <a:gdLst/>
            <a:ahLst/>
            <a:cxnLst/>
            <a:rect l="l" t="t" r="r" b="b"/>
            <a:pathLst>
              <a:path w="5451265" h="10287000">
                <a:moveTo>
                  <a:pt x="0" y="0"/>
                </a:moveTo>
                <a:lnTo>
                  <a:pt x="5451265" y="0"/>
                </a:lnTo>
                <a:lnTo>
                  <a:pt x="545126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32095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1344885" y="1061487"/>
            <a:ext cx="5818909" cy="8073395"/>
            <a:chOff x="0" y="0"/>
            <a:chExt cx="2167467" cy="300723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67467" cy="3007233"/>
            </a:xfrm>
            <a:custGeom>
              <a:avLst/>
              <a:gdLst/>
              <a:ahLst/>
              <a:cxnLst/>
              <a:rect l="l" t="t" r="r" b="b"/>
              <a:pathLst>
                <a:path w="2167467" h="3007233">
                  <a:moveTo>
                    <a:pt x="0" y="0"/>
                  </a:moveTo>
                  <a:lnTo>
                    <a:pt x="2167467" y="0"/>
                  </a:lnTo>
                  <a:lnTo>
                    <a:pt x="2167467" y="3007233"/>
                  </a:lnTo>
                  <a:lnTo>
                    <a:pt x="0" y="30072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167467" cy="3045333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2731335" y="-78103"/>
            <a:ext cx="5556665" cy="10287000"/>
          </a:xfrm>
          <a:custGeom>
            <a:avLst/>
            <a:gdLst/>
            <a:ahLst/>
            <a:cxnLst/>
            <a:rect l="l" t="t" r="r" b="b"/>
            <a:pathLst>
              <a:path w="5556665" h="10287000">
                <a:moveTo>
                  <a:pt x="0" y="0"/>
                </a:moveTo>
                <a:lnTo>
                  <a:pt x="5556665" y="0"/>
                </a:lnTo>
                <a:lnTo>
                  <a:pt x="555666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9590"/>
            </a:stretch>
          </a:blipFill>
        </p:spPr>
      </p:sp>
      <p:grpSp>
        <p:nvGrpSpPr>
          <p:cNvPr id="10" name="Group 10"/>
          <p:cNvGrpSpPr/>
          <p:nvPr/>
        </p:nvGrpSpPr>
        <p:grpSpPr>
          <a:xfrm rot="-5307939">
            <a:off x="9640173" y="4500245"/>
            <a:ext cx="3409424" cy="4663373"/>
            <a:chOff x="0" y="0"/>
            <a:chExt cx="1269965" cy="173704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69965" cy="1737045"/>
            </a:xfrm>
            <a:custGeom>
              <a:avLst/>
              <a:gdLst/>
              <a:ahLst/>
              <a:cxnLst/>
              <a:rect l="l" t="t" r="r" b="b"/>
              <a:pathLst>
                <a:path w="1269965" h="1737045">
                  <a:moveTo>
                    <a:pt x="0" y="0"/>
                  </a:moveTo>
                  <a:lnTo>
                    <a:pt x="1269965" y="0"/>
                  </a:lnTo>
                  <a:lnTo>
                    <a:pt x="1269965" y="1737045"/>
                  </a:lnTo>
                  <a:lnTo>
                    <a:pt x="0" y="173704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1269965" cy="1775145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5173399" y="0"/>
            <a:ext cx="3970601" cy="2065824"/>
          </a:xfrm>
          <a:custGeom>
            <a:avLst/>
            <a:gdLst/>
            <a:ahLst/>
            <a:cxnLst/>
            <a:rect l="l" t="t" r="r" b="b"/>
            <a:pathLst>
              <a:path w="3970601" h="2065824">
                <a:moveTo>
                  <a:pt x="0" y="0"/>
                </a:moveTo>
                <a:lnTo>
                  <a:pt x="3970601" y="0"/>
                </a:lnTo>
                <a:lnTo>
                  <a:pt x="3970601" y="2065824"/>
                </a:lnTo>
                <a:lnTo>
                  <a:pt x="0" y="20658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5167" r="-46188" b="-397961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5615177" y="8368736"/>
            <a:ext cx="3596230" cy="1918264"/>
          </a:xfrm>
          <a:custGeom>
            <a:avLst/>
            <a:gdLst/>
            <a:ahLst/>
            <a:cxnLst/>
            <a:rect l="l" t="t" r="r" b="b"/>
            <a:pathLst>
              <a:path w="3596230" h="1918264">
                <a:moveTo>
                  <a:pt x="0" y="0"/>
                </a:moveTo>
                <a:lnTo>
                  <a:pt x="3596231" y="0"/>
                </a:lnTo>
                <a:lnTo>
                  <a:pt x="3596231" y="1918264"/>
                </a:lnTo>
                <a:lnTo>
                  <a:pt x="0" y="19182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1582" t="-436266" r="-48651"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6847609" y="1032912"/>
            <a:ext cx="5818909" cy="8073395"/>
            <a:chOff x="0" y="0"/>
            <a:chExt cx="2167467" cy="300723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167467" cy="3007233"/>
            </a:xfrm>
            <a:custGeom>
              <a:avLst/>
              <a:gdLst/>
              <a:ahLst/>
              <a:cxnLst/>
              <a:rect l="l" t="t" r="r" b="b"/>
              <a:pathLst>
                <a:path w="2167467" h="3007233">
                  <a:moveTo>
                    <a:pt x="0" y="0"/>
                  </a:moveTo>
                  <a:lnTo>
                    <a:pt x="2167467" y="0"/>
                  </a:lnTo>
                  <a:lnTo>
                    <a:pt x="2167467" y="3007233"/>
                  </a:lnTo>
                  <a:lnTo>
                    <a:pt x="0" y="30072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2167467" cy="3045333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8958864" y="28575"/>
            <a:ext cx="3970601" cy="2065824"/>
          </a:xfrm>
          <a:custGeom>
            <a:avLst/>
            <a:gdLst/>
            <a:ahLst/>
            <a:cxnLst/>
            <a:rect l="l" t="t" r="r" b="b"/>
            <a:pathLst>
              <a:path w="3970601" h="2065824">
                <a:moveTo>
                  <a:pt x="0" y="0"/>
                </a:moveTo>
                <a:lnTo>
                  <a:pt x="3970601" y="0"/>
                </a:lnTo>
                <a:lnTo>
                  <a:pt x="3970601" y="2065824"/>
                </a:lnTo>
                <a:lnTo>
                  <a:pt x="0" y="20658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5167" r="-46188" b="-397961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9211408" y="8318218"/>
            <a:ext cx="3596230" cy="1918264"/>
          </a:xfrm>
          <a:custGeom>
            <a:avLst/>
            <a:gdLst/>
            <a:ahLst/>
            <a:cxnLst/>
            <a:rect l="l" t="t" r="r" b="b"/>
            <a:pathLst>
              <a:path w="3596230" h="1918264">
                <a:moveTo>
                  <a:pt x="0" y="0"/>
                </a:moveTo>
                <a:lnTo>
                  <a:pt x="3596230" y="0"/>
                </a:lnTo>
                <a:lnTo>
                  <a:pt x="3596230" y="1918264"/>
                </a:lnTo>
                <a:lnTo>
                  <a:pt x="0" y="19182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1582" t="-436266" r="-48651"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1895677" y="2503574"/>
            <a:ext cx="14631461" cy="50558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79"/>
              </a:lnSpc>
            </a:pPr>
            <a:r>
              <a:rPr lang="en-US" sz="7199" b="1" dirty="0">
                <a:solidFill>
                  <a:srgbClr val="0D5D4D"/>
                </a:solidFill>
                <a:latin typeface="Century Gothic" panose="020B0502020202020204" pitchFamily="34" charset="0"/>
              </a:rPr>
              <a:t>A family accidentally swaps Christmas traditions with their neighbors. What unusual traditions do they experience?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5818909" cy="8073395"/>
            <a:chOff x="0" y="0"/>
            <a:chExt cx="2167467" cy="30072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67467" cy="3007233"/>
            </a:xfrm>
            <a:custGeom>
              <a:avLst/>
              <a:gdLst/>
              <a:ahLst/>
              <a:cxnLst/>
              <a:rect l="l" t="t" r="r" b="b"/>
              <a:pathLst>
                <a:path w="2167467" h="3007233">
                  <a:moveTo>
                    <a:pt x="0" y="0"/>
                  </a:moveTo>
                  <a:lnTo>
                    <a:pt x="2167467" y="0"/>
                  </a:lnTo>
                  <a:lnTo>
                    <a:pt x="2167467" y="3007233"/>
                  </a:lnTo>
                  <a:lnTo>
                    <a:pt x="0" y="30072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167467" cy="3045333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0"/>
            <a:ext cx="5451265" cy="10287000"/>
          </a:xfrm>
          <a:custGeom>
            <a:avLst/>
            <a:gdLst/>
            <a:ahLst/>
            <a:cxnLst/>
            <a:rect l="l" t="t" r="r" b="b"/>
            <a:pathLst>
              <a:path w="5451265" h="10287000">
                <a:moveTo>
                  <a:pt x="0" y="0"/>
                </a:moveTo>
                <a:lnTo>
                  <a:pt x="5451265" y="0"/>
                </a:lnTo>
                <a:lnTo>
                  <a:pt x="545126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32095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1344885" y="1061487"/>
            <a:ext cx="5818909" cy="8073395"/>
            <a:chOff x="0" y="0"/>
            <a:chExt cx="2167467" cy="300723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67467" cy="3007233"/>
            </a:xfrm>
            <a:custGeom>
              <a:avLst/>
              <a:gdLst/>
              <a:ahLst/>
              <a:cxnLst/>
              <a:rect l="l" t="t" r="r" b="b"/>
              <a:pathLst>
                <a:path w="2167467" h="3007233">
                  <a:moveTo>
                    <a:pt x="0" y="0"/>
                  </a:moveTo>
                  <a:lnTo>
                    <a:pt x="2167467" y="0"/>
                  </a:lnTo>
                  <a:lnTo>
                    <a:pt x="2167467" y="3007233"/>
                  </a:lnTo>
                  <a:lnTo>
                    <a:pt x="0" y="30072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167467" cy="3045333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2731335" y="-78103"/>
            <a:ext cx="5556665" cy="10287000"/>
          </a:xfrm>
          <a:custGeom>
            <a:avLst/>
            <a:gdLst/>
            <a:ahLst/>
            <a:cxnLst/>
            <a:rect l="l" t="t" r="r" b="b"/>
            <a:pathLst>
              <a:path w="5556665" h="10287000">
                <a:moveTo>
                  <a:pt x="0" y="0"/>
                </a:moveTo>
                <a:lnTo>
                  <a:pt x="5556665" y="0"/>
                </a:lnTo>
                <a:lnTo>
                  <a:pt x="555666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9590"/>
            </a:stretch>
          </a:blipFill>
        </p:spPr>
      </p:sp>
      <p:grpSp>
        <p:nvGrpSpPr>
          <p:cNvPr id="10" name="Group 10"/>
          <p:cNvGrpSpPr/>
          <p:nvPr/>
        </p:nvGrpSpPr>
        <p:grpSpPr>
          <a:xfrm rot="-5307939">
            <a:off x="9640173" y="4500245"/>
            <a:ext cx="3409424" cy="4663373"/>
            <a:chOff x="0" y="0"/>
            <a:chExt cx="1269965" cy="173704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69965" cy="1737045"/>
            </a:xfrm>
            <a:custGeom>
              <a:avLst/>
              <a:gdLst/>
              <a:ahLst/>
              <a:cxnLst/>
              <a:rect l="l" t="t" r="r" b="b"/>
              <a:pathLst>
                <a:path w="1269965" h="1737045">
                  <a:moveTo>
                    <a:pt x="0" y="0"/>
                  </a:moveTo>
                  <a:lnTo>
                    <a:pt x="1269965" y="0"/>
                  </a:lnTo>
                  <a:lnTo>
                    <a:pt x="1269965" y="1737045"/>
                  </a:lnTo>
                  <a:lnTo>
                    <a:pt x="0" y="173704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1269965" cy="1775145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5173399" y="0"/>
            <a:ext cx="3970601" cy="2065824"/>
          </a:xfrm>
          <a:custGeom>
            <a:avLst/>
            <a:gdLst/>
            <a:ahLst/>
            <a:cxnLst/>
            <a:rect l="l" t="t" r="r" b="b"/>
            <a:pathLst>
              <a:path w="3970601" h="2065824">
                <a:moveTo>
                  <a:pt x="0" y="0"/>
                </a:moveTo>
                <a:lnTo>
                  <a:pt x="3970601" y="0"/>
                </a:lnTo>
                <a:lnTo>
                  <a:pt x="3970601" y="2065824"/>
                </a:lnTo>
                <a:lnTo>
                  <a:pt x="0" y="20658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5167" r="-46188" b="-397961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5615177" y="8368736"/>
            <a:ext cx="3596230" cy="1918264"/>
          </a:xfrm>
          <a:custGeom>
            <a:avLst/>
            <a:gdLst/>
            <a:ahLst/>
            <a:cxnLst/>
            <a:rect l="l" t="t" r="r" b="b"/>
            <a:pathLst>
              <a:path w="3596230" h="1918264">
                <a:moveTo>
                  <a:pt x="0" y="0"/>
                </a:moveTo>
                <a:lnTo>
                  <a:pt x="3596231" y="0"/>
                </a:lnTo>
                <a:lnTo>
                  <a:pt x="3596231" y="1918264"/>
                </a:lnTo>
                <a:lnTo>
                  <a:pt x="0" y="19182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1582" t="-436266" r="-48651"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6847609" y="1032912"/>
            <a:ext cx="5818909" cy="8073395"/>
            <a:chOff x="0" y="0"/>
            <a:chExt cx="2167467" cy="300723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167467" cy="3007233"/>
            </a:xfrm>
            <a:custGeom>
              <a:avLst/>
              <a:gdLst/>
              <a:ahLst/>
              <a:cxnLst/>
              <a:rect l="l" t="t" r="r" b="b"/>
              <a:pathLst>
                <a:path w="2167467" h="3007233">
                  <a:moveTo>
                    <a:pt x="0" y="0"/>
                  </a:moveTo>
                  <a:lnTo>
                    <a:pt x="2167467" y="0"/>
                  </a:lnTo>
                  <a:lnTo>
                    <a:pt x="2167467" y="3007233"/>
                  </a:lnTo>
                  <a:lnTo>
                    <a:pt x="0" y="30072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2167467" cy="3045333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885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8958864" y="28575"/>
            <a:ext cx="3970601" cy="2065824"/>
          </a:xfrm>
          <a:custGeom>
            <a:avLst/>
            <a:gdLst/>
            <a:ahLst/>
            <a:cxnLst/>
            <a:rect l="l" t="t" r="r" b="b"/>
            <a:pathLst>
              <a:path w="3970601" h="2065824">
                <a:moveTo>
                  <a:pt x="0" y="0"/>
                </a:moveTo>
                <a:lnTo>
                  <a:pt x="3970601" y="0"/>
                </a:lnTo>
                <a:lnTo>
                  <a:pt x="3970601" y="2065824"/>
                </a:lnTo>
                <a:lnTo>
                  <a:pt x="0" y="20658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5167" r="-46188" b="-397961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9211408" y="8318218"/>
            <a:ext cx="3596230" cy="1918264"/>
          </a:xfrm>
          <a:custGeom>
            <a:avLst/>
            <a:gdLst/>
            <a:ahLst/>
            <a:cxnLst/>
            <a:rect l="l" t="t" r="r" b="b"/>
            <a:pathLst>
              <a:path w="3596230" h="1918264">
                <a:moveTo>
                  <a:pt x="0" y="0"/>
                </a:moveTo>
                <a:lnTo>
                  <a:pt x="3596230" y="0"/>
                </a:lnTo>
                <a:lnTo>
                  <a:pt x="3596230" y="1918264"/>
                </a:lnTo>
                <a:lnTo>
                  <a:pt x="0" y="19182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1582" t="-436266" r="-48651"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1895677" y="3599730"/>
            <a:ext cx="14631461" cy="25031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79"/>
              </a:lnSpc>
            </a:pPr>
            <a:r>
              <a:rPr lang="en-US" sz="7199" b="1" dirty="0">
                <a:solidFill>
                  <a:srgbClr val="0D5D4D"/>
                </a:solidFill>
                <a:latin typeface="Century Gothic" panose="020B0502020202020204" pitchFamily="34" charset="0"/>
              </a:rPr>
              <a:t>Invent a story about a Christmas tree that grants wishes.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339</Words>
  <Application>Microsoft Macintosh PowerPoint</Application>
  <PresentationFormat>Custom</PresentationFormat>
  <Paragraphs>20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Calibri</vt:lpstr>
      <vt:lpstr>Arial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(Bulk 1) Christmas Writing Prompts</dc:title>
  <cp:lastModifiedBy>Alisha Riley</cp:lastModifiedBy>
  <cp:revision>2</cp:revision>
  <dcterms:created xsi:type="dcterms:W3CDTF">2006-08-16T00:00:00Z</dcterms:created>
  <dcterms:modified xsi:type="dcterms:W3CDTF">2023-12-09T23:49:51Z</dcterms:modified>
  <dc:identifier>DAF2h-poFEI</dc:identifier>
</cp:coreProperties>
</file>