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  <p:sldId id="270" r:id="rId3"/>
    <p:sldId id="271" r:id="rId4"/>
    <p:sldId id="273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A651"/>
    <a:srgbClr val="656D80"/>
    <a:srgbClr val="8E9FB5"/>
    <a:srgbClr val="FDDDD7"/>
    <a:srgbClr val="D04329"/>
    <a:srgbClr val="0F7363"/>
    <a:srgbClr val="39B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50"/>
    <p:restoredTop sz="94650"/>
  </p:normalViewPr>
  <p:slideViewPr>
    <p:cSldViewPr snapToGrid="0">
      <p:cViewPr varScale="1">
        <p:scale>
          <a:sx n="111" d="100"/>
          <a:sy n="111" d="100"/>
        </p:scale>
        <p:origin x="21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0C862-73EC-9C33-F144-FD4D544FB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E56B36-FCDD-DE86-DA32-4613DB13E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34908-5AEB-4993-D6E6-1844ADE86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BF14C-9EDA-FFE0-9FCD-22C895AAA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4ABC8-8047-A88B-F073-6D5F02C5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85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CCC2-9724-26EE-F0E5-A1CE9391D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0FEE8D-0C29-E8BD-1083-F83A263FF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38121-BC2E-A4C9-C579-F0F9DF6D8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8E60E-DF27-D11C-537F-693590C2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EE255-1BF3-5CA1-ADFC-6D09BEAF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5CD659-8BD6-F4CF-0FE1-D8344DD640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4BFF4F-6331-9D58-2007-5E00E9BE5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4AA87-9B33-D9C5-DED8-F369A215C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39E78-C634-E3D8-6C8C-B03790847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C2D57-96F9-7983-4F51-820A6B4A1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6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066F6-296F-1C9C-9379-428D5E45E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0FFD7-7F30-93C9-B363-E523EFF2F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3076C-033E-CF85-E8C0-D9AE24FE0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2CFA1-DF6D-0C73-F12A-AA6A84408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FAEF1-C482-3934-26D9-7B291DFC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96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6FF9-E936-4A81-4C27-21299A67B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B0478-EDEC-4C74-6A46-9060BC54F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27F3C-9FDD-ADB7-B6E2-AB7337DC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50B3E-721F-1B02-6829-F993305FB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07292-9C5B-FDCC-E023-B0A4DC01E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7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072A8-1D9F-0C8C-0849-DFE0249A6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93E76-83CB-FAE3-33B2-E92AFAAC4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6BDE35-3909-6243-2EF3-475B46177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E635B-AE5B-E370-6C05-2A1E65510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C23C34-CA95-4789-E26F-9A28C42C8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F7FDD-EFC4-9A9E-020C-E18DB0D9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87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47BB8-14A9-B38E-B7ED-22DB489E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2415D-BEB3-916C-F88D-1AF5EF10C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CC8E12-6FD9-AE7B-B30A-DE70044CE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83EBF-148B-588A-2235-7EDA4CA6D9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619AE1-4550-2185-795C-9B55C2CB84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819A14-C50D-B16D-EA22-9BA2E45DA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FFBD2-3792-9944-2255-191678973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3AEC8-A8CD-B309-C55E-CE3080714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1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1A0D0-7B71-AD01-4C66-4FB9826D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A2F4C-FF85-43F7-BACA-2885B3E92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58736F-A372-EC6E-D77C-E1ACFFE35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446A9F-5DDB-FC28-15CA-205897514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01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FBEFA7-210A-433F-B637-411E0D113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B64797-5FD3-60CD-6399-FC6CA955C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33662-089E-1DEC-B4D5-4D5FD0D7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70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817BF-E8CA-6225-3FA2-328B65342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3D819-2112-5324-5D5C-C8CF594B3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0D876-3674-5242-ED7C-3F74D3A9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D3CA1-C366-36FF-7DCD-0F42BA077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E2619-CCD7-B8F6-A564-BB5F26442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5CBE8-F84A-6E2F-C856-AF626AAB9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6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DCA42-8299-8995-7BCF-A171B9E75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89EDDF-04F7-21AB-29E6-9065AC34C7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0702D-0EE5-E47D-9782-F2AAE6B6C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4FA929-3207-D9E1-785C-EB2805177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BC261-FAB9-6BA7-39B0-4EFA96E64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87D795-50C5-EBB9-EEDC-79E71135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74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8D6845-8743-23DF-CB7E-EEC4CE122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6155-E11E-DB99-A023-ACEC4017F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723EE-FB08-1B46-79D0-10D93E9C90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01389-25D3-5F42-93DC-4721C3A4C75C}" type="datetimeFigureOut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EC6F2-BC12-EEDA-CD03-D58D3289C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9100C-AFFB-A81B-4396-4838DA6B33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51D52-D7D2-8949-A6CE-412F57A9E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54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docs.google.com/presentation/d/1gFYXkRkYWZBTnE2odgPSeDRKTyqRRFH5WoBLNyXV2Ew/copy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420638-5328-3D12-B1FC-CBF4D37BC218}"/>
              </a:ext>
            </a:extLst>
          </p:cNvPr>
          <p:cNvSpPr txBox="1"/>
          <p:nvPr/>
        </p:nvSpPr>
        <p:spPr>
          <a:xfrm>
            <a:off x="1" y="862149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Century Gothic" panose="020B0502020202020204" pitchFamily="34" charset="0"/>
                <a:hlinkClick r:id="rId2"/>
              </a:rPr>
              <a:t>Click Here for the Google Slides</a:t>
            </a:r>
            <a:endParaRPr lang="en-US" sz="4400" b="1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0A1B03-9E4A-F802-8896-D4C1FCFC86D6}"/>
              </a:ext>
            </a:extLst>
          </p:cNvPr>
          <p:cNvSpPr txBox="1"/>
          <p:nvPr/>
        </p:nvSpPr>
        <p:spPr>
          <a:xfrm>
            <a:off x="113213" y="193687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atin typeface="Century Gothic" panose="020B0502020202020204" pitchFamily="34" charset="0"/>
              </a:rPr>
              <a:t>CLIPART BY: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DAB992-6C95-13A9-B0E2-AB3A362C0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098" y="2887227"/>
            <a:ext cx="1723882" cy="17238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7229AC-6E30-B3D2-D5B8-84CB92B0A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052" y="2887227"/>
            <a:ext cx="1563314" cy="15633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4579AD-EB92-2BF4-0009-67C697344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7517" y="2933164"/>
            <a:ext cx="1670051" cy="16434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2E7AC5-9363-96F0-0E74-2F8A034F72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1640" y="2878445"/>
            <a:ext cx="1670050" cy="1670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6CD986-07EC-9709-24CC-C85973C9FC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353" y="2789854"/>
            <a:ext cx="2367954" cy="23679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A71679-1888-04ED-A33F-D1400636C0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4039" y="4631452"/>
            <a:ext cx="1882190" cy="18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8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148CDC-17BE-1C24-02CB-9679EDE7C15A}"/>
              </a:ext>
            </a:extLst>
          </p:cNvPr>
          <p:cNvSpPr/>
          <p:nvPr/>
        </p:nvSpPr>
        <p:spPr>
          <a:xfrm>
            <a:off x="1689537" y="2395869"/>
            <a:ext cx="3611525" cy="404037"/>
          </a:xfrm>
          <a:prstGeom prst="rect">
            <a:avLst/>
          </a:prstGeom>
          <a:solidFill>
            <a:srgbClr val="04A65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AGENDA: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1C3E50-1881-82E1-20BF-8B1E5066576F}"/>
              </a:ext>
            </a:extLst>
          </p:cNvPr>
          <p:cNvSpPr/>
          <p:nvPr/>
        </p:nvSpPr>
        <p:spPr>
          <a:xfrm>
            <a:off x="7145078" y="2395868"/>
            <a:ext cx="3611525" cy="404037"/>
          </a:xfrm>
          <a:prstGeom prst="rect">
            <a:avLst/>
          </a:prstGeom>
          <a:solidFill>
            <a:srgbClr val="04A65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2B8415-3868-9D44-2FDB-83BD580F1411}"/>
              </a:ext>
            </a:extLst>
          </p:cNvPr>
          <p:cNvSpPr/>
          <p:nvPr/>
        </p:nvSpPr>
        <p:spPr>
          <a:xfrm>
            <a:off x="7145079" y="170121"/>
            <a:ext cx="4795284" cy="404037"/>
          </a:xfrm>
          <a:prstGeom prst="rect">
            <a:avLst/>
          </a:prstGeom>
          <a:solidFill>
            <a:srgbClr val="04A65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MATERIALS NEEDED: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93D9D5-AF51-AFA1-1759-23CC2FE622E2}"/>
              </a:ext>
            </a:extLst>
          </p:cNvPr>
          <p:cNvSpPr/>
          <p:nvPr/>
        </p:nvSpPr>
        <p:spPr>
          <a:xfrm>
            <a:off x="5805233" y="528085"/>
            <a:ext cx="1006549" cy="363589"/>
          </a:xfrm>
          <a:prstGeom prst="rect">
            <a:avLst/>
          </a:prstGeom>
          <a:solidFill>
            <a:srgbClr val="04A65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DEC</a:t>
            </a:r>
          </a:p>
        </p:txBody>
      </p:sp>
    </p:spTree>
    <p:extLst>
      <p:ext uri="{BB962C8B-B14F-4D97-AF65-F5344CB8AC3E}">
        <p14:creationId xmlns:p14="http://schemas.microsoft.com/office/powerpoint/2010/main" val="2502042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AE5E3C-A70B-FF43-5BB3-497D9D1A8C91}"/>
              </a:ext>
            </a:extLst>
          </p:cNvPr>
          <p:cNvSpPr/>
          <p:nvPr/>
        </p:nvSpPr>
        <p:spPr>
          <a:xfrm>
            <a:off x="7145079" y="170121"/>
            <a:ext cx="4795284" cy="404037"/>
          </a:xfrm>
          <a:prstGeom prst="rect">
            <a:avLst/>
          </a:prstGeom>
          <a:solidFill>
            <a:srgbClr val="D0432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MATERIALS</a:t>
            </a:r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NEEDED: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5184B-4352-9B89-88E5-C6CFCA3E6970}"/>
              </a:ext>
            </a:extLst>
          </p:cNvPr>
          <p:cNvSpPr/>
          <p:nvPr/>
        </p:nvSpPr>
        <p:spPr>
          <a:xfrm>
            <a:off x="1608979" y="2343370"/>
            <a:ext cx="3611525" cy="404037"/>
          </a:xfrm>
          <a:prstGeom prst="rect">
            <a:avLst/>
          </a:prstGeom>
          <a:solidFill>
            <a:srgbClr val="D0432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AGENDA: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4B2D81-32D9-3489-CD9B-633A1487CB4F}"/>
              </a:ext>
            </a:extLst>
          </p:cNvPr>
          <p:cNvSpPr/>
          <p:nvPr/>
        </p:nvSpPr>
        <p:spPr>
          <a:xfrm>
            <a:off x="7001411" y="2343369"/>
            <a:ext cx="3611525" cy="404037"/>
          </a:xfrm>
          <a:prstGeom prst="rect">
            <a:avLst/>
          </a:prstGeom>
          <a:solidFill>
            <a:srgbClr val="D0432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65EDB2-301E-6806-216A-DBC30B5A36DC}"/>
              </a:ext>
            </a:extLst>
          </p:cNvPr>
          <p:cNvSpPr/>
          <p:nvPr/>
        </p:nvSpPr>
        <p:spPr>
          <a:xfrm>
            <a:off x="5805233" y="528085"/>
            <a:ext cx="1006549" cy="363589"/>
          </a:xfrm>
          <a:prstGeom prst="rect">
            <a:avLst/>
          </a:prstGeom>
          <a:solidFill>
            <a:srgbClr val="D0432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DEC</a:t>
            </a:r>
          </a:p>
        </p:txBody>
      </p:sp>
    </p:spTree>
    <p:extLst>
      <p:ext uri="{BB962C8B-B14F-4D97-AF65-F5344CB8AC3E}">
        <p14:creationId xmlns:p14="http://schemas.microsoft.com/office/powerpoint/2010/main" val="303552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DE6687-6BF4-1773-46FC-505E925E9410}"/>
              </a:ext>
            </a:extLst>
          </p:cNvPr>
          <p:cNvSpPr/>
          <p:nvPr/>
        </p:nvSpPr>
        <p:spPr>
          <a:xfrm>
            <a:off x="1608979" y="2343370"/>
            <a:ext cx="3611525" cy="40403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AGENDA: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A8E8E3-81D5-D18B-F83F-EEB3EA25BAF8}"/>
              </a:ext>
            </a:extLst>
          </p:cNvPr>
          <p:cNvSpPr/>
          <p:nvPr/>
        </p:nvSpPr>
        <p:spPr>
          <a:xfrm>
            <a:off x="7145079" y="170121"/>
            <a:ext cx="4795284" cy="404037"/>
          </a:xfrm>
          <a:prstGeom prst="rect">
            <a:avLst/>
          </a:prstGeom>
          <a:solidFill>
            <a:srgbClr val="FDDDD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MATERIALS NEEDED: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4B3753-1850-5406-93B9-BC1D978290C1}"/>
              </a:ext>
            </a:extLst>
          </p:cNvPr>
          <p:cNvSpPr/>
          <p:nvPr/>
        </p:nvSpPr>
        <p:spPr>
          <a:xfrm>
            <a:off x="7001411" y="2343369"/>
            <a:ext cx="3611525" cy="40403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F267D5-5062-1AC5-3203-B61F3FD5199C}"/>
              </a:ext>
            </a:extLst>
          </p:cNvPr>
          <p:cNvSpPr/>
          <p:nvPr/>
        </p:nvSpPr>
        <p:spPr>
          <a:xfrm>
            <a:off x="5805233" y="528085"/>
            <a:ext cx="1006549" cy="363589"/>
          </a:xfrm>
          <a:prstGeom prst="rect">
            <a:avLst/>
          </a:prstGeom>
          <a:solidFill>
            <a:srgbClr val="FDDD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DEC</a:t>
            </a:r>
          </a:p>
        </p:txBody>
      </p:sp>
    </p:spTree>
    <p:extLst>
      <p:ext uri="{BB962C8B-B14F-4D97-AF65-F5344CB8AC3E}">
        <p14:creationId xmlns:p14="http://schemas.microsoft.com/office/powerpoint/2010/main" val="1516316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CD73F4-DE02-02DD-BC78-36EBCFB118D3}"/>
              </a:ext>
            </a:extLst>
          </p:cNvPr>
          <p:cNvSpPr/>
          <p:nvPr/>
        </p:nvSpPr>
        <p:spPr>
          <a:xfrm>
            <a:off x="1608979" y="2343370"/>
            <a:ext cx="3611525" cy="40403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AGENDA: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4EE373-EE09-5B3F-E2C5-FB0F8EAF8760}"/>
              </a:ext>
            </a:extLst>
          </p:cNvPr>
          <p:cNvSpPr/>
          <p:nvPr/>
        </p:nvSpPr>
        <p:spPr>
          <a:xfrm>
            <a:off x="7145079" y="170121"/>
            <a:ext cx="4795284" cy="404037"/>
          </a:xfrm>
          <a:prstGeom prst="rect">
            <a:avLst/>
          </a:prstGeom>
          <a:solidFill>
            <a:srgbClr val="FDDDD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MATERIALS NEEDED: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63563A-0655-4AC1-A09C-F29BF8037F3E}"/>
              </a:ext>
            </a:extLst>
          </p:cNvPr>
          <p:cNvSpPr/>
          <p:nvPr/>
        </p:nvSpPr>
        <p:spPr>
          <a:xfrm>
            <a:off x="7001411" y="2343369"/>
            <a:ext cx="3611525" cy="40403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5ACB89-AAA8-9438-EB27-3C44363135D0}"/>
              </a:ext>
            </a:extLst>
          </p:cNvPr>
          <p:cNvSpPr/>
          <p:nvPr/>
        </p:nvSpPr>
        <p:spPr>
          <a:xfrm>
            <a:off x="5805233" y="528085"/>
            <a:ext cx="1006549" cy="363589"/>
          </a:xfrm>
          <a:prstGeom prst="rect">
            <a:avLst/>
          </a:prstGeom>
          <a:solidFill>
            <a:srgbClr val="FDDD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DEC</a:t>
            </a:r>
          </a:p>
        </p:txBody>
      </p:sp>
    </p:spTree>
    <p:extLst>
      <p:ext uri="{BB962C8B-B14F-4D97-AF65-F5344CB8AC3E}">
        <p14:creationId xmlns:p14="http://schemas.microsoft.com/office/powerpoint/2010/main" val="745944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0446EF-D40D-69E7-1F09-859314C6EB26}"/>
              </a:ext>
            </a:extLst>
          </p:cNvPr>
          <p:cNvSpPr/>
          <p:nvPr/>
        </p:nvSpPr>
        <p:spPr>
          <a:xfrm>
            <a:off x="1608979" y="2343370"/>
            <a:ext cx="3611525" cy="40403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AGENDA: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C77614-9A25-C7A1-D72A-F576499D9B5B}"/>
              </a:ext>
            </a:extLst>
          </p:cNvPr>
          <p:cNvSpPr/>
          <p:nvPr/>
        </p:nvSpPr>
        <p:spPr>
          <a:xfrm>
            <a:off x="7001411" y="2343369"/>
            <a:ext cx="3611525" cy="40403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86ED0A-1C49-D625-EFC3-7B346A8BAA11}"/>
              </a:ext>
            </a:extLst>
          </p:cNvPr>
          <p:cNvSpPr/>
          <p:nvPr/>
        </p:nvSpPr>
        <p:spPr>
          <a:xfrm>
            <a:off x="7145079" y="170121"/>
            <a:ext cx="4795284" cy="40403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MATERIALS NEEDED: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4AA0F9-626F-0A80-F35A-EBCF07994CE8}"/>
              </a:ext>
            </a:extLst>
          </p:cNvPr>
          <p:cNvSpPr/>
          <p:nvPr/>
        </p:nvSpPr>
        <p:spPr>
          <a:xfrm>
            <a:off x="5805233" y="528085"/>
            <a:ext cx="1006549" cy="36358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JAN</a:t>
            </a:r>
          </a:p>
        </p:txBody>
      </p:sp>
    </p:spTree>
    <p:extLst>
      <p:ext uri="{BB962C8B-B14F-4D97-AF65-F5344CB8AC3E}">
        <p14:creationId xmlns:p14="http://schemas.microsoft.com/office/powerpoint/2010/main" val="748983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51FFE1-6412-D67A-15BB-11DD823A6DC9}"/>
              </a:ext>
            </a:extLst>
          </p:cNvPr>
          <p:cNvSpPr/>
          <p:nvPr/>
        </p:nvSpPr>
        <p:spPr>
          <a:xfrm>
            <a:off x="1608979" y="2343370"/>
            <a:ext cx="3611525" cy="404037"/>
          </a:xfrm>
          <a:prstGeom prst="rect">
            <a:avLst/>
          </a:prstGeom>
          <a:solidFill>
            <a:srgbClr val="8E9FB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AGENDA: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B2E9BA-F2E7-BBB5-C571-96D014025624}"/>
              </a:ext>
            </a:extLst>
          </p:cNvPr>
          <p:cNvSpPr/>
          <p:nvPr/>
        </p:nvSpPr>
        <p:spPr>
          <a:xfrm>
            <a:off x="7001411" y="2343369"/>
            <a:ext cx="3611525" cy="404037"/>
          </a:xfrm>
          <a:prstGeom prst="rect">
            <a:avLst/>
          </a:prstGeom>
          <a:solidFill>
            <a:srgbClr val="8E9FB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B89171-233B-CA0E-64FE-398899A40934}"/>
              </a:ext>
            </a:extLst>
          </p:cNvPr>
          <p:cNvSpPr/>
          <p:nvPr/>
        </p:nvSpPr>
        <p:spPr>
          <a:xfrm>
            <a:off x="5805233" y="528085"/>
            <a:ext cx="1006549" cy="363589"/>
          </a:xfrm>
          <a:prstGeom prst="rect">
            <a:avLst/>
          </a:prstGeom>
          <a:solidFill>
            <a:srgbClr val="8E9FB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JAN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E9311A-7932-1BAD-B01B-7D914C8EBBFD}"/>
              </a:ext>
            </a:extLst>
          </p:cNvPr>
          <p:cNvSpPr/>
          <p:nvPr/>
        </p:nvSpPr>
        <p:spPr>
          <a:xfrm>
            <a:off x="7145079" y="170121"/>
            <a:ext cx="4795284" cy="404037"/>
          </a:xfrm>
          <a:prstGeom prst="rect">
            <a:avLst/>
          </a:prstGeom>
          <a:solidFill>
            <a:srgbClr val="8E9FB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MATERIALS NEEDED:</a:t>
            </a:r>
          </a:p>
        </p:txBody>
      </p:sp>
    </p:spTree>
    <p:extLst>
      <p:ext uri="{BB962C8B-B14F-4D97-AF65-F5344CB8AC3E}">
        <p14:creationId xmlns:p14="http://schemas.microsoft.com/office/powerpoint/2010/main" val="831270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06FBC0-A3F9-DB11-7543-1DEED79AF4DB}"/>
              </a:ext>
            </a:extLst>
          </p:cNvPr>
          <p:cNvSpPr/>
          <p:nvPr/>
        </p:nvSpPr>
        <p:spPr>
          <a:xfrm>
            <a:off x="1608979" y="2586809"/>
            <a:ext cx="3611525" cy="404037"/>
          </a:xfrm>
          <a:prstGeom prst="rect">
            <a:avLst/>
          </a:prstGeom>
          <a:solidFill>
            <a:srgbClr val="656D8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AGENDA: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8A33C4-3494-1AC0-39E6-46DC996616D5}"/>
              </a:ext>
            </a:extLst>
          </p:cNvPr>
          <p:cNvSpPr/>
          <p:nvPr/>
        </p:nvSpPr>
        <p:spPr>
          <a:xfrm>
            <a:off x="7013286" y="2586809"/>
            <a:ext cx="3611525" cy="404037"/>
          </a:xfrm>
          <a:prstGeom prst="rect">
            <a:avLst/>
          </a:prstGeom>
          <a:solidFill>
            <a:srgbClr val="656D8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REMEMBER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19BAA5-8401-A4F6-62A0-98C71555867C}"/>
              </a:ext>
            </a:extLst>
          </p:cNvPr>
          <p:cNvSpPr/>
          <p:nvPr/>
        </p:nvSpPr>
        <p:spPr>
          <a:xfrm>
            <a:off x="6037954" y="1255596"/>
            <a:ext cx="820046" cy="284560"/>
          </a:xfrm>
          <a:prstGeom prst="rect">
            <a:avLst/>
          </a:prstGeom>
          <a:solidFill>
            <a:srgbClr val="656D8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JAN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6DF445-8DD0-5BDA-423E-ADFB88CCB889}"/>
              </a:ext>
            </a:extLst>
          </p:cNvPr>
          <p:cNvSpPr/>
          <p:nvPr/>
        </p:nvSpPr>
        <p:spPr>
          <a:xfrm>
            <a:off x="7145079" y="170121"/>
            <a:ext cx="4795284" cy="404037"/>
          </a:xfrm>
          <a:prstGeom prst="rect">
            <a:avLst/>
          </a:prstGeom>
          <a:solidFill>
            <a:srgbClr val="656D8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MATERIALS NEEDED:</a:t>
            </a:r>
          </a:p>
        </p:txBody>
      </p:sp>
    </p:spTree>
    <p:extLst>
      <p:ext uri="{BB962C8B-B14F-4D97-AF65-F5344CB8AC3E}">
        <p14:creationId xmlns:p14="http://schemas.microsoft.com/office/powerpoint/2010/main" val="680808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5353</TotalTime>
  <Words>58</Words>
  <Application>Microsoft Macintosh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Alisha Riley</dc:creator>
  <cp:lastModifiedBy>Alisha Riley</cp:lastModifiedBy>
  <cp:revision>11</cp:revision>
  <dcterms:created xsi:type="dcterms:W3CDTF">2022-10-01T00:43:16Z</dcterms:created>
  <dcterms:modified xsi:type="dcterms:W3CDTF">2023-12-05T14:26:20Z</dcterms:modified>
</cp:coreProperties>
</file>