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6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/>
    <p:restoredTop sz="94706"/>
  </p:normalViewPr>
  <p:slideViewPr>
    <p:cSldViewPr snapToGrid="0" snapToObjects="1" showGuides="1">
      <p:cViewPr varScale="1">
        <p:scale>
          <a:sx n="51" d="100"/>
          <a:sy n="51" d="100"/>
        </p:scale>
        <p:origin x="216" y="7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79B4B-A084-AA49-88EC-DF2D314554E3}" type="datetimeFigureOut">
              <a:rPr lang="en-US" smtClean="0"/>
              <a:t>12/9/21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D0734-D244-1E4D-935A-B96CEBB4D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9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EDC5F-AF93-1443-A3A2-03E06094E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9A634-B21A-794A-9D1C-57DE42F90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2456F-4865-D242-8B03-3637DDF83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27873-54E4-0843-90B6-FCFD978F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9D326-11F0-3741-AA81-F0BDF27B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80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E09C4-7691-354C-BCCF-A83C49C14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1794A-15F9-F54E-821F-A71582058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0DC7B-CE9E-454F-915F-C39C8F805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290F0-E9E9-3B49-AB9B-2B2BA875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80207-7A92-4C49-A5A0-B4B180913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9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AB7157-7D16-1841-8A83-59636352B8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ACB45A-4779-AF4E-8FBD-3225F166A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65B9C-183D-914A-B949-12CA1480A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A77AA-30A7-AF45-8FEC-550C27828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53D22-45F3-2947-9C8C-F25394B6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1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FDF9B-7140-5F4F-ADA5-4F84465E1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E7D4D-C76B-FF41-9C78-FAB137ACA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DD3FE-EDAE-D342-9BB7-6EC9310C8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818CB-F855-DD4E-8E87-08342FA2A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BCE49-7285-494F-AC13-FC5EEF1F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1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50AC3-8E61-3B4B-A4B7-A418A5E32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769B5-0E78-8949-AFBA-ED711532B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65CB-43EC-FB46-A933-E4A704261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2CC1-6403-3447-A52B-451C9035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EE8F-12AF-8249-8DC2-F89C673A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69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8490E-B85B-1F49-975C-A62D97251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5C9FC-FD4B-3D4C-9E02-98EA842CC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3F0CE6-3947-1646-BFFF-1F1209B62F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2C019C-2E7F-8E45-9587-A8590AD3C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BAEFA8-BA70-6C46-94E8-72131D2FB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314839-B7F5-9C45-8A93-280FB5F6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7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DA23B-FA28-5645-BC37-003262E17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F190A-C6C6-7E4E-B2D2-C95FEA338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25837D-4B6B-794C-874D-C5060C3D9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AA81A1-764C-CD49-B087-C1DCFA6ED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DD4159-2DDD-D942-B933-AE5A0E3443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DE0AFF-8054-244C-8107-B6332B851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057406-4577-CE46-A09B-7FF86138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E52A17-0B7F-2242-BD2C-723611874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53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0469E-78B7-9C44-99C5-D1D4CFDBC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E8F18-F2EB-2142-93BA-0CEFBF7B4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37D7D8-16AF-CC45-9E57-DA08DBEF3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E38C4C-68E2-C64E-AEC2-799C302B3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33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1825FC-C477-864A-ABA6-BBEB5E0BD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4B6D9F-7F9B-A94E-AE09-6BF266698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D6559-DB97-BF49-8ADC-6309DC3C8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2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5A53C-DBAE-5A46-83B9-FF78DEC48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A6FD0-A40B-5F42-AD92-8BE24F592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54977-FA07-874A-AF30-109BAFC26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E1FCE-134C-8645-A202-6E5F4AA7B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EABB4-5808-B141-897B-B82812391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751D98-55FB-994A-A7D8-C0B7FE44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3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2DF82-19FB-E342-99E2-1E957C141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E0A085-4884-974C-B635-88FA738B73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C1CBD-3E3A-934C-BB2E-69DE741C3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01499-70FC-F741-B328-C149781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EF1A7-C7E5-644F-95A8-C39B80EA0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8864D-6177-5E42-8E13-445893B89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7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2F90B5-99E1-4E4D-8BC1-449396203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B346B-2161-E342-8052-0EF1B6FCB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089F9-DFE8-A140-8B7F-7EAE5CAE32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EE4BD-DE79-C247-8C93-8CC6EF549941}" type="datetimeFigureOut">
              <a:rPr lang="en-US" smtClean="0"/>
              <a:t>12/9/21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7722C-E6D3-D143-9E01-3808B9FEEF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70394-1B42-C540-978E-B0D64792C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0CFEC-5633-4A4F-9E68-FCAF7D212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5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552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476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78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035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66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9598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745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750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0</Words>
  <Application>Microsoft Macintosh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Year’s  Celebrations</dc:title>
  <dc:creator>Microsoft Office User</dc:creator>
  <cp:lastModifiedBy>Microsoft Office User</cp:lastModifiedBy>
  <cp:revision>3</cp:revision>
  <dcterms:created xsi:type="dcterms:W3CDTF">2021-12-08T17:25:05Z</dcterms:created>
  <dcterms:modified xsi:type="dcterms:W3CDTF">2021-12-09T19:45:44Z</dcterms:modified>
</cp:coreProperties>
</file>