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20" Type="http://schemas.openxmlformats.org/officeDocument/2006/relationships/slide" Target="slides/slide1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43" Type="http://schemas.openxmlformats.org/officeDocument/2006/relationships/slide" Target="slides/slide38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slide" Target="slides/slide32.xml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39" Type="http://schemas.openxmlformats.org/officeDocument/2006/relationships/slide" Target="slides/slide34.xml"/><Relationship Id="rId16" Type="http://schemas.openxmlformats.org/officeDocument/2006/relationships/slide" Target="slides/slide11.xml"/><Relationship Id="rId38" Type="http://schemas.openxmlformats.org/officeDocument/2006/relationships/slide" Target="slides/slide33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SLIDES_API1244127397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SLIDES_API1244127397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SLIDES_API1244127397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SLIDES_API1244127397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SLIDES_API1244127397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SLIDES_API1244127397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SLIDES_API1244127397_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SLIDES_API1244127397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SLIDES_API1244127397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SLIDES_API1244127397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SLIDES_API1244127397_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SLIDES_API1244127397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SLIDES_API1244127397_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SLIDES_API1244127397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SLIDES_API1244127397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SLIDES_API1244127397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SLIDES_API1244127397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SLIDES_API1244127397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SLIDES_API1244127397_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SLIDES_API1244127397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SLIDES_API1244127397_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SLIDES_API1244127397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SLIDES_API1244127397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SLIDES_API1244127397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SLIDES_API1244127397_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SLIDES_API1244127397_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SLIDES_API1244127397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SLIDES_API1244127397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SLIDES_API1244127397_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SLIDES_API1244127397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SLIDES_API1244127397_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SLIDES_API1244127397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SLIDES_API1244127397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SLIDES_API1244127397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SLIDES_API1244127397_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SLIDES_API1244127397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SLIDES_API1244127397_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SLIDES_API1244127397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SLIDES_API1244127397_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SLIDES_API1244127397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SLIDES_API1244127397_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SLIDES_API1244127397_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SLIDES_API1244127397_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SLIDES_API1244127397_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SLIDES_API1244127397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SLIDES_API1244127397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SLIDES_API1244127397_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SLIDES_API1244127397_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SLIDES_API1244127397_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SLIDES_API1244127397_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SLIDES_API1244127397_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SLIDES_API1244127397_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SLIDES_API1244127397_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SLIDES_API1244127397_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SLIDES_API1244127397_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SLIDES_API1244127397_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SLIDES_API1244127397_1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SLIDES_API1244127397_1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SLIDES_API1244127397_1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SLIDES_API1244127397_1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SLIDES_API1244127397_1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SLIDES_API1244127397_1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SLIDES_API1244127397_1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SLIDES_API1244127397_1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SLIDES_API1244127397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SLIDES_API1244127397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SLIDES_API1244127397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SLIDES_API1244127397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SLIDES_API1244127397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SLIDES_API1244127397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SLIDES_API1244127397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SLIDES_API1244127397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SLIDES_API1244127397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SLIDES_API1244127397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SLIDES_API1244127397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SLIDES_API1244127397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7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5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0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7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4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6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9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8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4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1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8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2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6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3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4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30.jp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5.jp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7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8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32.jp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37.jp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35.jp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36.jp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31.jp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29.jp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38.jp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34.jp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33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3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9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2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0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