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594"/>
    <p:restoredTop sz="94650"/>
  </p:normalViewPr>
  <p:slideViewPr>
    <p:cSldViewPr snapToGrid="0" snapToObjects="1">
      <p:cViewPr varScale="1">
        <p:scale>
          <a:sx n="102" d="100"/>
          <a:sy n="102" d="100"/>
        </p:scale>
        <p:origin x="15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48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4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58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6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8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4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2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2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4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4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5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8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5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D3A74E-6DA5-B02E-90AD-15347DB296D8}"/>
              </a:ext>
            </a:extLst>
          </p:cNvPr>
          <p:cNvSpPr txBox="1"/>
          <p:nvPr/>
        </p:nvSpPr>
        <p:spPr>
          <a:xfrm>
            <a:off x="349302" y="1589508"/>
            <a:ext cx="4400550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Pre Test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dirty="0">
                <a:latin typeface="Century Gothic" panose="020B0502020202020204" pitchFamily="34" charset="0"/>
              </a:rPr>
              <a:t>Parts of Speech</a:t>
            </a:r>
            <a:endParaRPr lang="en-US" sz="2500" b="0" i="0" dirty="0">
              <a:effectLst/>
              <a:latin typeface="Century Gothic" panose="020B0502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Comma Usage- L.5.2A-C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Interjections &amp; Prepositions- L.5.1A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Spelling Guidelines- L.5.2E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Idioms, Adages &amp; Proverbs- L.5.5B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Conjunctions- L.5.1 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Correlative Conjunctions- L.5.1E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Greek &amp; Latin Roots and Affixes- L.5.4B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E377FF-4C49-4F8B-AB4E-5421605C7838}"/>
              </a:ext>
            </a:extLst>
          </p:cNvPr>
          <p:cNvSpPr txBox="1"/>
          <p:nvPr/>
        </p:nvSpPr>
        <p:spPr>
          <a:xfrm>
            <a:off x="5084165" y="1244783"/>
            <a:ext cx="4674432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Title of Works- L.5.2D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Shifts in Verb Tense- L.5.1D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Perfect Verb Tense- L.5.1B&amp;C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Expand, Reduce and Combine Sentences- L.5.3A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Analogies- L.5.5C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Figurative Language- L.5.5A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Applying Vocabulary- L.5.4C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Dialects and Registers- L.5.3B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Context Clues- L.5.4A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7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5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731876-24BC-AE44-9FB1-420AA10DDEE5}"/>
              </a:ext>
            </a:extLst>
          </p:cNvPr>
          <p:cNvSpPr txBox="1"/>
          <p:nvPr/>
        </p:nvSpPr>
        <p:spPr>
          <a:xfrm>
            <a:off x="314325" y="1270023"/>
            <a:ext cx="44005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49DE8C-A567-2DA4-3F80-2E6F43C9AF1C}"/>
              </a:ext>
            </a:extLst>
          </p:cNvPr>
          <p:cNvSpPr txBox="1"/>
          <p:nvPr/>
        </p:nvSpPr>
        <p:spPr>
          <a:xfrm>
            <a:off x="5208613" y="1270023"/>
            <a:ext cx="44005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Post Test </a:t>
            </a:r>
          </a:p>
        </p:txBody>
      </p:sp>
    </p:spTree>
    <p:extLst>
      <p:ext uri="{BB962C8B-B14F-4D97-AF65-F5344CB8AC3E}">
        <p14:creationId xmlns:p14="http://schemas.microsoft.com/office/powerpoint/2010/main" val="3050251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6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78BE7A-2FC4-42FA-E2F5-E29444B583DD}"/>
              </a:ext>
            </a:extLst>
          </p:cNvPr>
          <p:cNvSpPr txBox="1"/>
          <p:nvPr/>
        </p:nvSpPr>
        <p:spPr>
          <a:xfrm>
            <a:off x="222457" y="1226162"/>
            <a:ext cx="472939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Pre Test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dirty="0">
                <a:latin typeface="Century Gothic" panose="020B0502020202020204" pitchFamily="34" charset="0"/>
              </a:rPr>
              <a:t>Parts of Speech</a:t>
            </a:r>
            <a:endParaRPr lang="en-US" sz="2500" b="0" i="0" dirty="0">
              <a:effectLst/>
              <a:latin typeface="Century Gothic" panose="020B0502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Antonyms &amp; Synonyms (L.6.5b)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Spell Correctly (L.6.2b)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Commas, Parentheses &amp; Dashes (L.6.2a)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Use Subjective, Objective &amp; Possessive Pronouns (L.6.1a)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Use Context Clues (L.6.4a &amp; 4d)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Use Intensive Pronouns (L.6.1b)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Applying Vocabulary (L.6.4c &amp;4d)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92049E-7D27-6D02-690B-BD0DE9EB66CD}"/>
              </a:ext>
            </a:extLst>
          </p:cNvPr>
          <p:cNvSpPr txBox="1"/>
          <p:nvPr/>
        </p:nvSpPr>
        <p:spPr>
          <a:xfrm>
            <a:off x="5099154" y="1226162"/>
            <a:ext cx="460042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Greek &amp; Latin Roots &amp; Affixes (L.6.4b)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Recognize &amp; Correct Vague Pronouns (L.6.4b)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Analogies (L.6.5b)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Distinguish Word Connotation (L.6.5c)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Interpret Figures Of Speech (L.6.5a)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Recognize &amp; Correct Incorrect Pronoun Shifts (L.6.1c)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Form Possessive Nouns (L.6.1e)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Sentence Types (L.6.3a)</a:t>
            </a:r>
          </a:p>
        </p:txBody>
      </p:sp>
    </p:spTree>
    <p:extLst>
      <p:ext uri="{BB962C8B-B14F-4D97-AF65-F5344CB8AC3E}">
        <p14:creationId xmlns:p14="http://schemas.microsoft.com/office/powerpoint/2010/main" val="157376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6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C3E97D-9246-4976-768D-53D7B83E2CB9}"/>
              </a:ext>
            </a:extLst>
          </p:cNvPr>
          <p:cNvSpPr txBox="1"/>
          <p:nvPr/>
        </p:nvSpPr>
        <p:spPr>
          <a:xfrm>
            <a:off x="314325" y="2189207"/>
            <a:ext cx="4400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US" b="1" dirty="0">
                <a:latin typeface="Century Gothic" panose="020B0502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BEE4C6-91F8-9295-16E6-CCF51FE5C879}"/>
              </a:ext>
            </a:extLst>
          </p:cNvPr>
          <p:cNvSpPr txBox="1"/>
          <p:nvPr/>
        </p:nvSpPr>
        <p:spPr>
          <a:xfrm>
            <a:off x="5208613" y="1270023"/>
            <a:ext cx="44005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Post Test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255F44-160E-203D-4CF9-36044041848F}"/>
              </a:ext>
            </a:extLst>
          </p:cNvPr>
          <p:cNvSpPr txBox="1"/>
          <p:nvPr/>
        </p:nvSpPr>
        <p:spPr>
          <a:xfrm>
            <a:off x="259137" y="1288361"/>
            <a:ext cx="502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  <a:latin typeface="Century Gothic" panose="020B0502020202020204" pitchFamily="34" charset="0"/>
              </a:rPr>
              <a:t>Multiple Meaning Words (L.6.4)</a:t>
            </a:r>
          </a:p>
        </p:txBody>
      </p:sp>
    </p:spTree>
    <p:extLst>
      <p:ext uri="{BB962C8B-B14F-4D97-AF65-F5344CB8AC3E}">
        <p14:creationId xmlns:p14="http://schemas.microsoft.com/office/powerpoint/2010/main" val="164344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7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95DAD-5A7C-F739-3DD3-FF42A501ECB5}"/>
              </a:ext>
            </a:extLst>
          </p:cNvPr>
          <p:cNvSpPr txBox="1"/>
          <p:nvPr/>
        </p:nvSpPr>
        <p:spPr>
          <a:xfrm>
            <a:off x="284814" y="1214710"/>
            <a:ext cx="448128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Pre Test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dirty="0">
                <a:latin typeface="Century Gothic" panose="020B0502020202020204" pitchFamily="34" charset="0"/>
              </a:rPr>
              <a:t>Parts of Speech</a:t>
            </a:r>
            <a:endParaRPr lang="en-US" sz="2500" i="0" dirty="0">
              <a:effectLst/>
              <a:latin typeface="Century Gothic" panose="020B0502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Phrases and Clauses (L.7.1A)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Sentence Types (L.7.1B)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Modifiers (L.7.1C)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Conventions (L.7.2)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Coordinate Adjectives (L.7.2.A)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Editing Sentences for Wordiness &amp; Redundancy (L.7.3.A)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Analogies (L.7.5.B)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97FFD-9C38-8D0D-71DE-41F0FE923348}"/>
              </a:ext>
            </a:extLst>
          </p:cNvPr>
          <p:cNvSpPr txBox="1"/>
          <p:nvPr/>
        </p:nvSpPr>
        <p:spPr>
          <a:xfrm>
            <a:off x="5153254" y="1214710"/>
            <a:ext cx="448128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Applying Vocabulary (L.7.4.D &amp; L.7.4.C)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Word Connotation (L.7.4.C)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Greek &amp; Latin Roots and Affixes (L.7.4.B)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Context Clues (L.7.4.A)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Spell Correctly(L.7.2.B)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Interprets Figures of Speech (L.7.5A)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>
                <a:latin typeface="Century Gothic" panose="020B0502020202020204" pitchFamily="34" charset="0"/>
              </a:rPr>
              <a:t>Review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i="0" dirty="0">
                <a:effectLst/>
                <a:latin typeface="Century Gothic" panose="020B0502020202020204" pitchFamily="34" charset="0"/>
              </a:rPr>
              <a:t>Review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>
                <a:latin typeface="Century Gothic" panose="020B0502020202020204" pitchFamily="34" charset="0"/>
              </a:rPr>
              <a:t>Review</a:t>
            </a:r>
            <a:endParaRPr lang="en-US" sz="2500" i="0" dirty="0"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9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7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ADE37C-35A7-128D-7A30-0A58285C7F69}"/>
              </a:ext>
            </a:extLst>
          </p:cNvPr>
          <p:cNvSpPr txBox="1"/>
          <p:nvPr/>
        </p:nvSpPr>
        <p:spPr>
          <a:xfrm>
            <a:off x="314325" y="1270023"/>
            <a:ext cx="44005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CA6A92-8B38-C04D-6CF6-99ABDD42A93B}"/>
              </a:ext>
            </a:extLst>
          </p:cNvPr>
          <p:cNvSpPr txBox="1"/>
          <p:nvPr/>
        </p:nvSpPr>
        <p:spPr>
          <a:xfrm>
            <a:off x="5208613" y="1270023"/>
            <a:ext cx="44005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Post Test </a:t>
            </a:r>
          </a:p>
        </p:txBody>
      </p:sp>
    </p:spTree>
    <p:extLst>
      <p:ext uri="{BB962C8B-B14F-4D97-AF65-F5344CB8AC3E}">
        <p14:creationId xmlns:p14="http://schemas.microsoft.com/office/powerpoint/2010/main" val="3076465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8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717207-6BA6-93BA-87B7-C43FB5E35C6C}"/>
              </a:ext>
            </a:extLst>
          </p:cNvPr>
          <p:cNvSpPr txBox="1"/>
          <p:nvPr/>
        </p:nvSpPr>
        <p:spPr>
          <a:xfrm>
            <a:off x="284814" y="1214710"/>
            <a:ext cx="4594485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Pre Test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500" dirty="0">
                <a:latin typeface="Century Gothic" panose="020B0502020202020204" pitchFamily="34" charset="0"/>
              </a:rPr>
              <a:t>Parts of Speech</a:t>
            </a:r>
            <a:endParaRPr lang="en-US" sz="2500" b="0" i="0" dirty="0">
              <a:effectLst/>
              <a:latin typeface="Century Gothic" panose="020B0502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 err="1">
                <a:effectLst/>
                <a:latin typeface="Century Gothic" panose="020B0502020202020204" pitchFamily="34" charset="0"/>
              </a:rPr>
              <a:t>Verbals</a:t>
            </a:r>
            <a:r>
              <a:rPr lang="en-US" sz="2500" b="0" i="0" dirty="0">
                <a:effectLst/>
                <a:latin typeface="Century Gothic" panose="020B0502020202020204" pitchFamily="34" charset="0"/>
              </a:rPr>
              <a:t> (L.8.1A)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Active &amp; Passive Verbs (L.8.1B)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Spelling (L.8.2C)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Punctuating Pauses (L.8.2A)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Omissions with Ellipses (L.8.2.B)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Figures of Speech (L.8.5.A)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Verbs for Emphasis (L.8.3.A)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6645E4-1D51-E0BB-33DA-4D2D94BA4FF1}"/>
              </a:ext>
            </a:extLst>
          </p:cNvPr>
          <p:cNvSpPr txBox="1"/>
          <p:nvPr/>
        </p:nvSpPr>
        <p:spPr>
          <a:xfrm>
            <a:off x="5164112" y="1214710"/>
            <a:ext cx="459448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Verb Moods (8.1.C)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Correcting Shifts in Verb Voice &amp; Mood(8.1.D)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Greek and Latin Roots &amp; Affixes (L.8.4.D)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Context Clues (L.8.4.A)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Applying Vocabulary and Reference Materials (L.8.4.D &amp; 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Analogies(L.8.5.B)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Word Connotations (L.8.5.C)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>
                <a:latin typeface="Century Gothic" panose="020B0502020202020204" pitchFamily="34" charset="0"/>
              </a:rPr>
              <a:t>Review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b="0" i="0" dirty="0">
                <a:effectLst/>
                <a:latin typeface="Century Gothic" panose="020B0502020202020204" pitchFamily="34" charset="0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123870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8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9EC569-92FF-450D-8D59-D82E4F6D9A3D}"/>
              </a:ext>
            </a:extLst>
          </p:cNvPr>
          <p:cNvSpPr txBox="1"/>
          <p:nvPr/>
        </p:nvSpPr>
        <p:spPr>
          <a:xfrm>
            <a:off x="314325" y="1270023"/>
            <a:ext cx="44005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CD0039-7E5E-6DAA-DE49-FDB6EF7DD109}"/>
              </a:ext>
            </a:extLst>
          </p:cNvPr>
          <p:cNvSpPr txBox="1"/>
          <p:nvPr/>
        </p:nvSpPr>
        <p:spPr>
          <a:xfrm>
            <a:off x="5208613" y="1270023"/>
            <a:ext cx="440055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Review: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Post Test </a:t>
            </a:r>
          </a:p>
        </p:txBody>
      </p:sp>
    </p:spTree>
    <p:extLst>
      <p:ext uri="{BB962C8B-B14F-4D97-AF65-F5344CB8AC3E}">
        <p14:creationId xmlns:p14="http://schemas.microsoft.com/office/powerpoint/2010/main" val="90387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6DB72C68-8D81-2A41-AF34-5AE21C801A1D}" vid="{EBAF26CB-9201-1A4C-A50C-16E48389FF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712</Words>
  <Application>Microsoft Macintosh PowerPoint</Application>
  <PresentationFormat>Custom</PresentationFormat>
  <Paragraphs>255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Alisha Riley</dc:creator>
  <cp:lastModifiedBy>Alisha Riley</cp:lastModifiedBy>
  <cp:revision>2</cp:revision>
  <cp:lastPrinted>2024-06-12T14:55:33Z</cp:lastPrinted>
  <dcterms:created xsi:type="dcterms:W3CDTF">2024-06-12T14:36:11Z</dcterms:created>
  <dcterms:modified xsi:type="dcterms:W3CDTF">2024-06-12T15:23:36Z</dcterms:modified>
</cp:coreProperties>
</file>