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4"/>
  </p:normalViewPr>
  <p:slideViewPr>
    <p:cSldViewPr snapToGrid="0" snapToObjects="1">
      <p:cViewPr varScale="1">
        <p:scale>
          <a:sx n="89" d="100"/>
          <a:sy n="89" d="100"/>
        </p:scale>
        <p:origin x="192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48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4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58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6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8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4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2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2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4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4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5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BCC7A-56C9-614D-AC33-3EBBC71606C5}" type="datetimeFigureOut">
              <a:rPr lang="en-US" smtClean="0"/>
              <a:t>6/12/24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7E3CE-9C2C-6C4F-B115-727C5DED0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8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5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77317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5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3050251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6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157376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6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164344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7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33959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7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3076465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8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2E0E54-038A-18EA-6ED9-4097864F0AA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123870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4B3C306-8D88-F297-BB0D-8FEF8A6B059D}"/>
              </a:ext>
            </a:extLst>
          </p:cNvPr>
          <p:cNvSpPr/>
          <p:nvPr/>
        </p:nvSpPr>
        <p:spPr>
          <a:xfrm>
            <a:off x="0" y="0"/>
            <a:ext cx="10058400" cy="7772400"/>
          </a:xfrm>
          <a:prstGeom prst="frame">
            <a:avLst>
              <a:gd name="adj1" fmla="val 36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DE224A-7E76-846C-2344-5A1B20A883B5}"/>
              </a:ext>
            </a:extLst>
          </p:cNvPr>
          <p:cNvSpPr txBox="1"/>
          <p:nvPr/>
        </p:nvSpPr>
        <p:spPr>
          <a:xfrm>
            <a:off x="1611559" y="56090"/>
            <a:ext cx="686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8</a:t>
            </a:r>
            <a:r>
              <a:rPr lang="en-US" sz="2800" b="1" baseline="30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TH</a:t>
            </a:r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 GRADE GRAMMAR PACING GUIDE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C5EDEA76-D029-2675-1980-82C3702DBD9F}"/>
              </a:ext>
            </a:extLst>
          </p:cNvPr>
          <p:cNvSpPr/>
          <p:nvPr/>
        </p:nvSpPr>
        <p:spPr>
          <a:xfrm>
            <a:off x="184879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4885B8EB-35A6-65AE-E709-73E1B388B52B}"/>
              </a:ext>
            </a:extLst>
          </p:cNvPr>
          <p:cNvSpPr/>
          <p:nvPr/>
        </p:nvSpPr>
        <p:spPr>
          <a:xfrm>
            <a:off x="5044190" y="1112454"/>
            <a:ext cx="4729396" cy="6405431"/>
          </a:xfrm>
          <a:prstGeom prst="frame">
            <a:avLst>
              <a:gd name="adj1" fmla="val 14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E485D9-84F0-6969-5A01-FC80D7FA76F4}"/>
              </a:ext>
            </a:extLst>
          </p:cNvPr>
          <p:cNvSpPr txBox="1"/>
          <p:nvPr/>
        </p:nvSpPr>
        <p:spPr>
          <a:xfrm>
            <a:off x="149902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6329E8-9BAA-3649-BFDD-0EDD86AB94F9}"/>
              </a:ext>
            </a:extLst>
          </p:cNvPr>
          <p:cNvSpPr txBox="1"/>
          <p:nvPr/>
        </p:nvSpPr>
        <p:spPr>
          <a:xfrm>
            <a:off x="5029200" y="635400"/>
            <a:ext cx="47293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ea typeface="PBBASICICEDCOFFEE" panose="02000603000000000000" pitchFamily="2" charset="0"/>
              </a:rPr>
              <a:t>Quarter 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773BC9-84FF-0F29-BE32-6258BE825413}"/>
              </a:ext>
            </a:extLst>
          </p:cNvPr>
          <p:cNvSpPr txBox="1"/>
          <p:nvPr/>
        </p:nvSpPr>
        <p:spPr>
          <a:xfrm>
            <a:off x="2828925" y="7587734"/>
            <a:ext cx="4400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© ELA Content Hub</a:t>
            </a:r>
          </a:p>
        </p:txBody>
      </p:sp>
    </p:spTree>
    <p:extLst>
      <p:ext uri="{BB962C8B-B14F-4D97-AF65-F5344CB8AC3E}">
        <p14:creationId xmlns:p14="http://schemas.microsoft.com/office/powerpoint/2010/main" val="903876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6DB72C68-8D81-2A41-AF34-5AE21C801A1D}" vid="{EBAF26CB-9201-1A4C-A50C-16E48389FF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104</Words>
  <Application>Microsoft Macintosh PowerPoint</Application>
  <PresentationFormat>Custom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Alisha Riley</dc:creator>
  <cp:lastModifiedBy>Alisha Riley</cp:lastModifiedBy>
  <cp:revision>1</cp:revision>
  <cp:lastPrinted>2024-06-12T14:55:33Z</cp:lastPrinted>
  <dcterms:created xsi:type="dcterms:W3CDTF">2024-06-12T14:36:11Z</dcterms:created>
  <dcterms:modified xsi:type="dcterms:W3CDTF">2024-06-12T15:01:39Z</dcterms:modified>
</cp:coreProperties>
</file>