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2"/>
    <p:sldId id="257" r:id="rId3"/>
  </p:sldIdLst>
  <p:sldSz cx="7772400" cy="10058400"/>
  <p:notesSz cx="6858000" cy="9144000"/>
  <p:embeddedFontLst>
    <p:embeddedFont>
      <p:font typeface="Calibri" panose="020F0502020204030204" pitchFamily="34" charset="0"/>
      <p:regular r:id="rId5"/>
      <p:bold r:id="rId6"/>
      <p:italic r:id="rId7"/>
      <p:boldItalic r:id="rId8"/>
    </p:embeddedFont>
    <p:embeddedFont>
      <p:font typeface="Century Gothic" panose="020B050202020202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92">
          <p15:clr>
            <a:srgbClr val="A4A3A4"/>
          </p15:clr>
        </p15:guide>
        <p15:guide id="2" pos="2448">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 roundtripDataSignature="AMtx7miJJy23UTVsC9KHXM7+Wmb++cB+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6"/>
  </p:normalViewPr>
  <p:slideViewPr>
    <p:cSldViewPr snapToGrid="0">
      <p:cViewPr>
        <p:scale>
          <a:sx n="98" d="100"/>
          <a:sy n="98" d="100"/>
        </p:scale>
        <p:origin x="2368" y="144"/>
      </p:cViewPr>
      <p:guideLst>
        <p:guide orient="horz" pos="3192"/>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presProps" Target="presProps.xml"/><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2103438" y="685800"/>
            <a:ext cx="26511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26a91dc33d_1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2" name="Google Shape;122;g226a91dc33d_1_110:notes"/>
          <p:cNvSpPr>
            <a:spLocks noGrp="1" noRot="1" noChangeAspect="1"/>
          </p:cNvSpPr>
          <p:nvPr>
            <p:ph type="sldImg" idx="2"/>
          </p:nvPr>
        </p:nvSpPr>
        <p:spPr>
          <a:xfrm>
            <a:off x="2103438" y="685800"/>
            <a:ext cx="26511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582930" y="1646133"/>
            <a:ext cx="6606540" cy="350181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5100"/>
              <a:buFont typeface="Calibri"/>
              <a:buNone/>
              <a:defRPr sz="5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971550" y="5282989"/>
            <a:ext cx="5829300" cy="242845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850"/>
              </a:spcBef>
              <a:spcAft>
                <a:spcPts val="0"/>
              </a:spcAft>
              <a:buClr>
                <a:schemeClr val="dk1"/>
              </a:buClr>
              <a:buSzPts val="2040"/>
              <a:buNone/>
              <a:defRPr sz="2040"/>
            </a:lvl1pPr>
            <a:lvl2pPr lvl="1" algn="ctr">
              <a:lnSpc>
                <a:spcPct val="90000"/>
              </a:lnSpc>
              <a:spcBef>
                <a:spcPts val="425"/>
              </a:spcBef>
              <a:spcAft>
                <a:spcPts val="0"/>
              </a:spcAft>
              <a:buClr>
                <a:schemeClr val="dk1"/>
              </a:buClr>
              <a:buSzPts val="1700"/>
              <a:buNone/>
              <a:defRPr sz="1700"/>
            </a:lvl2pPr>
            <a:lvl3pPr lvl="2" algn="ctr">
              <a:lnSpc>
                <a:spcPct val="90000"/>
              </a:lnSpc>
              <a:spcBef>
                <a:spcPts val="425"/>
              </a:spcBef>
              <a:spcAft>
                <a:spcPts val="0"/>
              </a:spcAft>
              <a:buClr>
                <a:schemeClr val="dk1"/>
              </a:buClr>
              <a:buSzPts val="1530"/>
              <a:buNone/>
              <a:defRPr sz="1530"/>
            </a:lvl3pPr>
            <a:lvl4pPr lvl="3" algn="ctr">
              <a:lnSpc>
                <a:spcPct val="90000"/>
              </a:lnSpc>
              <a:spcBef>
                <a:spcPts val="425"/>
              </a:spcBef>
              <a:spcAft>
                <a:spcPts val="0"/>
              </a:spcAft>
              <a:buClr>
                <a:schemeClr val="dk1"/>
              </a:buClr>
              <a:buSzPts val="1360"/>
              <a:buNone/>
              <a:defRPr sz="1360"/>
            </a:lvl4pPr>
            <a:lvl5pPr lvl="4" algn="ctr">
              <a:lnSpc>
                <a:spcPct val="90000"/>
              </a:lnSpc>
              <a:spcBef>
                <a:spcPts val="425"/>
              </a:spcBef>
              <a:spcAft>
                <a:spcPts val="0"/>
              </a:spcAft>
              <a:buClr>
                <a:schemeClr val="dk1"/>
              </a:buClr>
              <a:buSzPts val="1360"/>
              <a:buNone/>
              <a:defRPr sz="1360"/>
            </a:lvl5pPr>
            <a:lvl6pPr lvl="5" algn="ctr">
              <a:lnSpc>
                <a:spcPct val="90000"/>
              </a:lnSpc>
              <a:spcBef>
                <a:spcPts val="425"/>
              </a:spcBef>
              <a:spcAft>
                <a:spcPts val="0"/>
              </a:spcAft>
              <a:buClr>
                <a:schemeClr val="dk1"/>
              </a:buClr>
              <a:buSzPts val="1360"/>
              <a:buNone/>
              <a:defRPr sz="1360"/>
            </a:lvl6pPr>
            <a:lvl7pPr lvl="6" algn="ctr">
              <a:lnSpc>
                <a:spcPct val="90000"/>
              </a:lnSpc>
              <a:spcBef>
                <a:spcPts val="425"/>
              </a:spcBef>
              <a:spcAft>
                <a:spcPts val="0"/>
              </a:spcAft>
              <a:buClr>
                <a:schemeClr val="dk1"/>
              </a:buClr>
              <a:buSzPts val="1360"/>
              <a:buNone/>
              <a:defRPr sz="1360"/>
            </a:lvl7pPr>
            <a:lvl8pPr lvl="7" algn="ctr">
              <a:lnSpc>
                <a:spcPct val="90000"/>
              </a:lnSpc>
              <a:spcBef>
                <a:spcPts val="425"/>
              </a:spcBef>
              <a:spcAft>
                <a:spcPts val="0"/>
              </a:spcAft>
              <a:buClr>
                <a:schemeClr val="dk1"/>
              </a:buClr>
              <a:buSzPts val="1360"/>
              <a:buNone/>
              <a:defRPr sz="1360"/>
            </a:lvl8pPr>
            <a:lvl9pPr lvl="8" algn="ctr">
              <a:lnSpc>
                <a:spcPct val="90000"/>
              </a:lnSpc>
              <a:spcBef>
                <a:spcPts val="425"/>
              </a:spcBef>
              <a:spcAft>
                <a:spcPts val="0"/>
              </a:spcAft>
              <a:buClr>
                <a:schemeClr val="dk1"/>
              </a:buClr>
              <a:buSzPts val="1360"/>
              <a:buNone/>
              <a:defRPr sz="1360"/>
            </a:lvl9pPr>
          </a:lstStyle>
          <a:p>
            <a:endParaRPr/>
          </a:p>
        </p:txBody>
      </p:sp>
      <p:sp>
        <p:nvSpPr>
          <p:cNvPr id="14" name="Google Shape;14;p4"/>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695219" y="2516718"/>
            <a:ext cx="6381962" cy="670369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2138071" y="3959569"/>
            <a:ext cx="8524029" cy="167592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262353" y="2332223"/>
            <a:ext cx="8524029" cy="49306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534353" y="2677584"/>
            <a:ext cx="6703695" cy="63819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530305" y="2507618"/>
            <a:ext cx="6703695" cy="418401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5100"/>
              <a:buFont typeface="Calibri"/>
              <a:buNone/>
              <a:defRPr sz="5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530305" y="6731215"/>
            <a:ext cx="6703695" cy="22002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50"/>
              </a:spcBef>
              <a:spcAft>
                <a:spcPts val="0"/>
              </a:spcAft>
              <a:buClr>
                <a:schemeClr val="dk1"/>
              </a:buClr>
              <a:buSzPts val="2040"/>
              <a:buNone/>
              <a:defRPr sz="2040">
                <a:solidFill>
                  <a:schemeClr val="dk1"/>
                </a:solidFill>
              </a:defRPr>
            </a:lvl1pPr>
            <a:lvl2pPr marL="914400" lvl="1" indent="-228600" algn="l">
              <a:lnSpc>
                <a:spcPct val="90000"/>
              </a:lnSpc>
              <a:spcBef>
                <a:spcPts val="425"/>
              </a:spcBef>
              <a:spcAft>
                <a:spcPts val="0"/>
              </a:spcAft>
              <a:buClr>
                <a:srgbClr val="888888"/>
              </a:buClr>
              <a:buSzPts val="1700"/>
              <a:buNone/>
              <a:defRPr sz="1700">
                <a:solidFill>
                  <a:srgbClr val="888888"/>
                </a:solidFill>
              </a:defRPr>
            </a:lvl2pPr>
            <a:lvl3pPr marL="1371600" lvl="2" indent="-228600" algn="l">
              <a:lnSpc>
                <a:spcPct val="90000"/>
              </a:lnSpc>
              <a:spcBef>
                <a:spcPts val="425"/>
              </a:spcBef>
              <a:spcAft>
                <a:spcPts val="0"/>
              </a:spcAft>
              <a:buClr>
                <a:srgbClr val="888888"/>
              </a:buClr>
              <a:buSzPts val="1530"/>
              <a:buNone/>
              <a:defRPr sz="1530">
                <a:solidFill>
                  <a:srgbClr val="888888"/>
                </a:solidFill>
              </a:defRPr>
            </a:lvl3pPr>
            <a:lvl4pPr marL="1828800" lvl="3" indent="-228600" algn="l">
              <a:lnSpc>
                <a:spcPct val="90000"/>
              </a:lnSpc>
              <a:spcBef>
                <a:spcPts val="425"/>
              </a:spcBef>
              <a:spcAft>
                <a:spcPts val="0"/>
              </a:spcAft>
              <a:buClr>
                <a:srgbClr val="888888"/>
              </a:buClr>
              <a:buSzPts val="1360"/>
              <a:buNone/>
              <a:defRPr sz="1360">
                <a:solidFill>
                  <a:srgbClr val="888888"/>
                </a:solidFill>
              </a:defRPr>
            </a:lvl4pPr>
            <a:lvl5pPr marL="2286000" lvl="4" indent="-228600" algn="l">
              <a:lnSpc>
                <a:spcPct val="90000"/>
              </a:lnSpc>
              <a:spcBef>
                <a:spcPts val="425"/>
              </a:spcBef>
              <a:spcAft>
                <a:spcPts val="0"/>
              </a:spcAft>
              <a:buClr>
                <a:srgbClr val="888888"/>
              </a:buClr>
              <a:buSzPts val="1360"/>
              <a:buNone/>
              <a:defRPr sz="1360">
                <a:solidFill>
                  <a:srgbClr val="888888"/>
                </a:solidFill>
              </a:defRPr>
            </a:lvl5pPr>
            <a:lvl6pPr marL="2743200" lvl="5" indent="-228600" algn="l">
              <a:lnSpc>
                <a:spcPct val="90000"/>
              </a:lnSpc>
              <a:spcBef>
                <a:spcPts val="425"/>
              </a:spcBef>
              <a:spcAft>
                <a:spcPts val="0"/>
              </a:spcAft>
              <a:buClr>
                <a:srgbClr val="888888"/>
              </a:buClr>
              <a:buSzPts val="1360"/>
              <a:buNone/>
              <a:defRPr sz="1360">
                <a:solidFill>
                  <a:srgbClr val="888888"/>
                </a:solidFill>
              </a:defRPr>
            </a:lvl6pPr>
            <a:lvl7pPr marL="3200400" lvl="6" indent="-228600" algn="l">
              <a:lnSpc>
                <a:spcPct val="90000"/>
              </a:lnSpc>
              <a:spcBef>
                <a:spcPts val="425"/>
              </a:spcBef>
              <a:spcAft>
                <a:spcPts val="0"/>
              </a:spcAft>
              <a:buClr>
                <a:srgbClr val="888888"/>
              </a:buClr>
              <a:buSzPts val="1360"/>
              <a:buNone/>
              <a:defRPr sz="1360">
                <a:solidFill>
                  <a:srgbClr val="888888"/>
                </a:solidFill>
              </a:defRPr>
            </a:lvl7pPr>
            <a:lvl8pPr marL="3657600" lvl="7" indent="-228600" algn="l">
              <a:lnSpc>
                <a:spcPct val="90000"/>
              </a:lnSpc>
              <a:spcBef>
                <a:spcPts val="425"/>
              </a:spcBef>
              <a:spcAft>
                <a:spcPts val="0"/>
              </a:spcAft>
              <a:buClr>
                <a:srgbClr val="888888"/>
              </a:buClr>
              <a:buSzPts val="1360"/>
              <a:buNone/>
              <a:defRPr sz="1360">
                <a:solidFill>
                  <a:srgbClr val="888888"/>
                </a:solidFill>
              </a:defRPr>
            </a:lvl8pPr>
            <a:lvl9pPr marL="4114800" lvl="8" indent="-228600" algn="l">
              <a:lnSpc>
                <a:spcPct val="90000"/>
              </a:lnSpc>
              <a:spcBef>
                <a:spcPts val="425"/>
              </a:spcBef>
              <a:spcAft>
                <a:spcPts val="0"/>
              </a:spcAft>
              <a:buClr>
                <a:srgbClr val="888888"/>
              </a:buClr>
              <a:buSzPts val="1360"/>
              <a:buNone/>
              <a:defRPr sz="1360">
                <a:solidFill>
                  <a:srgbClr val="888888"/>
                </a:solidFill>
              </a:defRPr>
            </a:lvl9pPr>
          </a:lstStyle>
          <a:p>
            <a:endParaRPr/>
          </a:p>
        </p:txBody>
      </p:sp>
      <p:sp>
        <p:nvSpPr>
          <p:cNvPr id="26" name="Google Shape;26;p6"/>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534353" y="2677584"/>
            <a:ext cx="3303270" cy="63819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3934778" y="2677584"/>
            <a:ext cx="3303270" cy="63819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535365"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535366" y="2465706"/>
            <a:ext cx="3288089" cy="120840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850"/>
              </a:spcBef>
              <a:spcAft>
                <a:spcPts val="0"/>
              </a:spcAft>
              <a:buClr>
                <a:schemeClr val="dk1"/>
              </a:buClr>
              <a:buSzPts val="2040"/>
              <a:buNone/>
              <a:defRPr sz="2040" b="1"/>
            </a:lvl1pPr>
            <a:lvl2pPr marL="914400" lvl="1" indent="-228600" algn="l">
              <a:lnSpc>
                <a:spcPct val="90000"/>
              </a:lnSpc>
              <a:spcBef>
                <a:spcPts val="425"/>
              </a:spcBef>
              <a:spcAft>
                <a:spcPts val="0"/>
              </a:spcAft>
              <a:buClr>
                <a:schemeClr val="dk1"/>
              </a:buClr>
              <a:buSzPts val="1700"/>
              <a:buNone/>
              <a:defRPr sz="1700" b="1"/>
            </a:lvl2pPr>
            <a:lvl3pPr marL="1371600" lvl="2" indent="-228600" algn="l">
              <a:lnSpc>
                <a:spcPct val="90000"/>
              </a:lnSpc>
              <a:spcBef>
                <a:spcPts val="425"/>
              </a:spcBef>
              <a:spcAft>
                <a:spcPts val="0"/>
              </a:spcAft>
              <a:buClr>
                <a:schemeClr val="dk1"/>
              </a:buClr>
              <a:buSzPts val="1530"/>
              <a:buNone/>
              <a:defRPr sz="1530" b="1"/>
            </a:lvl3pPr>
            <a:lvl4pPr marL="1828800" lvl="3" indent="-228600" algn="l">
              <a:lnSpc>
                <a:spcPct val="90000"/>
              </a:lnSpc>
              <a:spcBef>
                <a:spcPts val="425"/>
              </a:spcBef>
              <a:spcAft>
                <a:spcPts val="0"/>
              </a:spcAft>
              <a:buClr>
                <a:schemeClr val="dk1"/>
              </a:buClr>
              <a:buSzPts val="1360"/>
              <a:buNone/>
              <a:defRPr sz="1360" b="1"/>
            </a:lvl4pPr>
            <a:lvl5pPr marL="2286000" lvl="4" indent="-228600" algn="l">
              <a:lnSpc>
                <a:spcPct val="90000"/>
              </a:lnSpc>
              <a:spcBef>
                <a:spcPts val="425"/>
              </a:spcBef>
              <a:spcAft>
                <a:spcPts val="0"/>
              </a:spcAft>
              <a:buClr>
                <a:schemeClr val="dk1"/>
              </a:buClr>
              <a:buSzPts val="1360"/>
              <a:buNone/>
              <a:defRPr sz="1360" b="1"/>
            </a:lvl5pPr>
            <a:lvl6pPr marL="2743200" lvl="5" indent="-228600" algn="l">
              <a:lnSpc>
                <a:spcPct val="90000"/>
              </a:lnSpc>
              <a:spcBef>
                <a:spcPts val="425"/>
              </a:spcBef>
              <a:spcAft>
                <a:spcPts val="0"/>
              </a:spcAft>
              <a:buClr>
                <a:schemeClr val="dk1"/>
              </a:buClr>
              <a:buSzPts val="1360"/>
              <a:buNone/>
              <a:defRPr sz="1360" b="1"/>
            </a:lvl6pPr>
            <a:lvl7pPr marL="3200400" lvl="6" indent="-228600" algn="l">
              <a:lnSpc>
                <a:spcPct val="90000"/>
              </a:lnSpc>
              <a:spcBef>
                <a:spcPts val="425"/>
              </a:spcBef>
              <a:spcAft>
                <a:spcPts val="0"/>
              </a:spcAft>
              <a:buClr>
                <a:schemeClr val="dk1"/>
              </a:buClr>
              <a:buSzPts val="1360"/>
              <a:buNone/>
              <a:defRPr sz="1360" b="1"/>
            </a:lvl7pPr>
            <a:lvl8pPr marL="3657600" lvl="7" indent="-228600" algn="l">
              <a:lnSpc>
                <a:spcPct val="90000"/>
              </a:lnSpc>
              <a:spcBef>
                <a:spcPts val="425"/>
              </a:spcBef>
              <a:spcAft>
                <a:spcPts val="0"/>
              </a:spcAft>
              <a:buClr>
                <a:schemeClr val="dk1"/>
              </a:buClr>
              <a:buSzPts val="1360"/>
              <a:buNone/>
              <a:defRPr sz="1360" b="1"/>
            </a:lvl8pPr>
            <a:lvl9pPr marL="4114800" lvl="8" indent="-228600" algn="l">
              <a:lnSpc>
                <a:spcPct val="90000"/>
              </a:lnSpc>
              <a:spcBef>
                <a:spcPts val="425"/>
              </a:spcBef>
              <a:spcAft>
                <a:spcPts val="0"/>
              </a:spcAft>
              <a:buClr>
                <a:schemeClr val="dk1"/>
              </a:buClr>
              <a:buSzPts val="1360"/>
              <a:buNone/>
              <a:defRPr sz="1360" b="1"/>
            </a:lvl9pPr>
          </a:lstStyle>
          <a:p>
            <a:endParaRPr/>
          </a:p>
        </p:txBody>
      </p:sp>
      <p:sp>
        <p:nvSpPr>
          <p:cNvPr id="39" name="Google Shape;39;p8"/>
          <p:cNvSpPr txBox="1">
            <a:spLocks noGrp="1"/>
          </p:cNvSpPr>
          <p:nvPr>
            <p:ph type="body" idx="2"/>
          </p:nvPr>
        </p:nvSpPr>
        <p:spPr>
          <a:xfrm>
            <a:off x="535366" y="3674110"/>
            <a:ext cx="3288089" cy="54040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3934778" y="2465706"/>
            <a:ext cx="3304282" cy="120840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850"/>
              </a:spcBef>
              <a:spcAft>
                <a:spcPts val="0"/>
              </a:spcAft>
              <a:buClr>
                <a:schemeClr val="dk1"/>
              </a:buClr>
              <a:buSzPts val="2040"/>
              <a:buNone/>
              <a:defRPr sz="2040" b="1"/>
            </a:lvl1pPr>
            <a:lvl2pPr marL="914400" lvl="1" indent="-228600" algn="l">
              <a:lnSpc>
                <a:spcPct val="90000"/>
              </a:lnSpc>
              <a:spcBef>
                <a:spcPts val="425"/>
              </a:spcBef>
              <a:spcAft>
                <a:spcPts val="0"/>
              </a:spcAft>
              <a:buClr>
                <a:schemeClr val="dk1"/>
              </a:buClr>
              <a:buSzPts val="1700"/>
              <a:buNone/>
              <a:defRPr sz="1700" b="1"/>
            </a:lvl2pPr>
            <a:lvl3pPr marL="1371600" lvl="2" indent="-228600" algn="l">
              <a:lnSpc>
                <a:spcPct val="90000"/>
              </a:lnSpc>
              <a:spcBef>
                <a:spcPts val="425"/>
              </a:spcBef>
              <a:spcAft>
                <a:spcPts val="0"/>
              </a:spcAft>
              <a:buClr>
                <a:schemeClr val="dk1"/>
              </a:buClr>
              <a:buSzPts val="1530"/>
              <a:buNone/>
              <a:defRPr sz="1530" b="1"/>
            </a:lvl3pPr>
            <a:lvl4pPr marL="1828800" lvl="3" indent="-228600" algn="l">
              <a:lnSpc>
                <a:spcPct val="90000"/>
              </a:lnSpc>
              <a:spcBef>
                <a:spcPts val="425"/>
              </a:spcBef>
              <a:spcAft>
                <a:spcPts val="0"/>
              </a:spcAft>
              <a:buClr>
                <a:schemeClr val="dk1"/>
              </a:buClr>
              <a:buSzPts val="1360"/>
              <a:buNone/>
              <a:defRPr sz="1360" b="1"/>
            </a:lvl4pPr>
            <a:lvl5pPr marL="2286000" lvl="4" indent="-228600" algn="l">
              <a:lnSpc>
                <a:spcPct val="90000"/>
              </a:lnSpc>
              <a:spcBef>
                <a:spcPts val="425"/>
              </a:spcBef>
              <a:spcAft>
                <a:spcPts val="0"/>
              </a:spcAft>
              <a:buClr>
                <a:schemeClr val="dk1"/>
              </a:buClr>
              <a:buSzPts val="1360"/>
              <a:buNone/>
              <a:defRPr sz="1360" b="1"/>
            </a:lvl5pPr>
            <a:lvl6pPr marL="2743200" lvl="5" indent="-228600" algn="l">
              <a:lnSpc>
                <a:spcPct val="90000"/>
              </a:lnSpc>
              <a:spcBef>
                <a:spcPts val="425"/>
              </a:spcBef>
              <a:spcAft>
                <a:spcPts val="0"/>
              </a:spcAft>
              <a:buClr>
                <a:schemeClr val="dk1"/>
              </a:buClr>
              <a:buSzPts val="1360"/>
              <a:buNone/>
              <a:defRPr sz="1360" b="1"/>
            </a:lvl6pPr>
            <a:lvl7pPr marL="3200400" lvl="6" indent="-228600" algn="l">
              <a:lnSpc>
                <a:spcPct val="90000"/>
              </a:lnSpc>
              <a:spcBef>
                <a:spcPts val="425"/>
              </a:spcBef>
              <a:spcAft>
                <a:spcPts val="0"/>
              </a:spcAft>
              <a:buClr>
                <a:schemeClr val="dk1"/>
              </a:buClr>
              <a:buSzPts val="1360"/>
              <a:buNone/>
              <a:defRPr sz="1360" b="1"/>
            </a:lvl7pPr>
            <a:lvl8pPr marL="3657600" lvl="7" indent="-228600" algn="l">
              <a:lnSpc>
                <a:spcPct val="90000"/>
              </a:lnSpc>
              <a:spcBef>
                <a:spcPts val="425"/>
              </a:spcBef>
              <a:spcAft>
                <a:spcPts val="0"/>
              </a:spcAft>
              <a:buClr>
                <a:schemeClr val="dk1"/>
              </a:buClr>
              <a:buSzPts val="1360"/>
              <a:buNone/>
              <a:defRPr sz="1360" b="1"/>
            </a:lvl8pPr>
            <a:lvl9pPr marL="4114800" lvl="8" indent="-228600" algn="l">
              <a:lnSpc>
                <a:spcPct val="90000"/>
              </a:lnSpc>
              <a:spcBef>
                <a:spcPts val="425"/>
              </a:spcBef>
              <a:spcAft>
                <a:spcPts val="0"/>
              </a:spcAft>
              <a:buClr>
                <a:schemeClr val="dk1"/>
              </a:buClr>
              <a:buSzPts val="1360"/>
              <a:buNone/>
              <a:defRPr sz="1360" b="1"/>
            </a:lvl9pPr>
          </a:lstStyle>
          <a:p>
            <a:endParaRPr/>
          </a:p>
        </p:txBody>
      </p:sp>
      <p:sp>
        <p:nvSpPr>
          <p:cNvPr id="41" name="Google Shape;41;p8"/>
          <p:cNvSpPr txBox="1">
            <a:spLocks noGrp="1"/>
          </p:cNvSpPr>
          <p:nvPr>
            <p:ph type="body" idx="4"/>
          </p:nvPr>
        </p:nvSpPr>
        <p:spPr>
          <a:xfrm>
            <a:off x="3934778" y="3674110"/>
            <a:ext cx="3304282" cy="54040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535365" y="670560"/>
            <a:ext cx="2506801" cy="2346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720"/>
              <a:buFont typeface="Calibri"/>
              <a:buNone/>
              <a:defRPr sz="27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304282" y="1448226"/>
            <a:ext cx="3934778" cy="7147983"/>
          </a:xfrm>
          <a:prstGeom prst="rect">
            <a:avLst/>
          </a:prstGeom>
          <a:noFill/>
          <a:ln>
            <a:noFill/>
          </a:ln>
        </p:spPr>
        <p:txBody>
          <a:bodyPr spcFirstLastPara="1" wrap="square" lIns="91425" tIns="45700" rIns="91425" bIns="45700" anchor="t" anchorCtr="0">
            <a:normAutofit/>
          </a:bodyPr>
          <a:lstStyle>
            <a:lvl1pPr marL="457200" lvl="0" indent="-401320" algn="l">
              <a:lnSpc>
                <a:spcPct val="90000"/>
              </a:lnSpc>
              <a:spcBef>
                <a:spcPts val="850"/>
              </a:spcBef>
              <a:spcAft>
                <a:spcPts val="0"/>
              </a:spcAft>
              <a:buClr>
                <a:schemeClr val="dk1"/>
              </a:buClr>
              <a:buSzPts val="2720"/>
              <a:buChar char="•"/>
              <a:defRPr sz="2720"/>
            </a:lvl1pPr>
            <a:lvl2pPr marL="914400" lvl="1" indent="-379730" algn="l">
              <a:lnSpc>
                <a:spcPct val="90000"/>
              </a:lnSpc>
              <a:spcBef>
                <a:spcPts val="425"/>
              </a:spcBef>
              <a:spcAft>
                <a:spcPts val="0"/>
              </a:spcAft>
              <a:buClr>
                <a:schemeClr val="dk1"/>
              </a:buClr>
              <a:buSzPts val="2380"/>
              <a:buChar char="•"/>
              <a:defRPr sz="2380"/>
            </a:lvl2pPr>
            <a:lvl3pPr marL="1371600" lvl="2" indent="-358139" algn="l">
              <a:lnSpc>
                <a:spcPct val="90000"/>
              </a:lnSpc>
              <a:spcBef>
                <a:spcPts val="425"/>
              </a:spcBef>
              <a:spcAft>
                <a:spcPts val="0"/>
              </a:spcAft>
              <a:buClr>
                <a:schemeClr val="dk1"/>
              </a:buClr>
              <a:buSzPts val="2040"/>
              <a:buChar char="•"/>
              <a:defRPr sz="2040"/>
            </a:lvl3pPr>
            <a:lvl4pPr marL="1828800" lvl="3" indent="-336550" algn="l">
              <a:lnSpc>
                <a:spcPct val="90000"/>
              </a:lnSpc>
              <a:spcBef>
                <a:spcPts val="425"/>
              </a:spcBef>
              <a:spcAft>
                <a:spcPts val="0"/>
              </a:spcAft>
              <a:buClr>
                <a:schemeClr val="dk1"/>
              </a:buClr>
              <a:buSzPts val="1700"/>
              <a:buChar char="•"/>
              <a:defRPr sz="1700"/>
            </a:lvl4pPr>
            <a:lvl5pPr marL="2286000" lvl="4" indent="-336550" algn="l">
              <a:lnSpc>
                <a:spcPct val="90000"/>
              </a:lnSpc>
              <a:spcBef>
                <a:spcPts val="425"/>
              </a:spcBef>
              <a:spcAft>
                <a:spcPts val="0"/>
              </a:spcAft>
              <a:buClr>
                <a:schemeClr val="dk1"/>
              </a:buClr>
              <a:buSzPts val="1700"/>
              <a:buChar char="•"/>
              <a:defRPr sz="1700"/>
            </a:lvl5pPr>
            <a:lvl6pPr marL="2743200" lvl="5" indent="-336550" algn="l">
              <a:lnSpc>
                <a:spcPct val="90000"/>
              </a:lnSpc>
              <a:spcBef>
                <a:spcPts val="425"/>
              </a:spcBef>
              <a:spcAft>
                <a:spcPts val="0"/>
              </a:spcAft>
              <a:buClr>
                <a:schemeClr val="dk1"/>
              </a:buClr>
              <a:buSzPts val="1700"/>
              <a:buChar char="•"/>
              <a:defRPr sz="1700"/>
            </a:lvl6pPr>
            <a:lvl7pPr marL="3200400" lvl="6" indent="-336550" algn="l">
              <a:lnSpc>
                <a:spcPct val="90000"/>
              </a:lnSpc>
              <a:spcBef>
                <a:spcPts val="425"/>
              </a:spcBef>
              <a:spcAft>
                <a:spcPts val="0"/>
              </a:spcAft>
              <a:buClr>
                <a:schemeClr val="dk1"/>
              </a:buClr>
              <a:buSzPts val="1700"/>
              <a:buChar char="•"/>
              <a:defRPr sz="1700"/>
            </a:lvl7pPr>
            <a:lvl8pPr marL="3657600" lvl="7" indent="-336550" algn="l">
              <a:lnSpc>
                <a:spcPct val="90000"/>
              </a:lnSpc>
              <a:spcBef>
                <a:spcPts val="425"/>
              </a:spcBef>
              <a:spcAft>
                <a:spcPts val="0"/>
              </a:spcAft>
              <a:buClr>
                <a:schemeClr val="dk1"/>
              </a:buClr>
              <a:buSzPts val="1700"/>
              <a:buChar char="•"/>
              <a:defRPr sz="1700"/>
            </a:lvl8pPr>
            <a:lvl9pPr marL="4114800" lvl="8" indent="-336550" algn="l">
              <a:lnSpc>
                <a:spcPct val="90000"/>
              </a:lnSpc>
              <a:spcBef>
                <a:spcPts val="425"/>
              </a:spcBef>
              <a:spcAft>
                <a:spcPts val="0"/>
              </a:spcAft>
              <a:buClr>
                <a:schemeClr val="dk1"/>
              </a:buClr>
              <a:buSzPts val="1700"/>
              <a:buChar char="•"/>
              <a:defRPr sz="1700"/>
            </a:lvl9pPr>
          </a:lstStyle>
          <a:p>
            <a:endParaRPr/>
          </a:p>
        </p:txBody>
      </p:sp>
      <p:sp>
        <p:nvSpPr>
          <p:cNvPr id="57" name="Google Shape;57;p11"/>
          <p:cNvSpPr txBox="1">
            <a:spLocks noGrp="1"/>
          </p:cNvSpPr>
          <p:nvPr>
            <p:ph type="body" idx="2"/>
          </p:nvPr>
        </p:nvSpPr>
        <p:spPr>
          <a:xfrm>
            <a:off x="535365" y="3017520"/>
            <a:ext cx="2506801" cy="55903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50"/>
              </a:spcBef>
              <a:spcAft>
                <a:spcPts val="0"/>
              </a:spcAft>
              <a:buClr>
                <a:schemeClr val="dk1"/>
              </a:buClr>
              <a:buSzPts val="1360"/>
              <a:buNone/>
              <a:defRPr sz="1360"/>
            </a:lvl1pPr>
            <a:lvl2pPr marL="914400" lvl="1" indent="-228600" algn="l">
              <a:lnSpc>
                <a:spcPct val="90000"/>
              </a:lnSpc>
              <a:spcBef>
                <a:spcPts val="425"/>
              </a:spcBef>
              <a:spcAft>
                <a:spcPts val="0"/>
              </a:spcAft>
              <a:buClr>
                <a:schemeClr val="dk1"/>
              </a:buClr>
              <a:buSzPts val="1190"/>
              <a:buNone/>
              <a:defRPr sz="1190"/>
            </a:lvl2pPr>
            <a:lvl3pPr marL="1371600" lvl="2" indent="-228600" algn="l">
              <a:lnSpc>
                <a:spcPct val="90000"/>
              </a:lnSpc>
              <a:spcBef>
                <a:spcPts val="425"/>
              </a:spcBef>
              <a:spcAft>
                <a:spcPts val="0"/>
              </a:spcAft>
              <a:buClr>
                <a:schemeClr val="dk1"/>
              </a:buClr>
              <a:buSzPts val="1020"/>
              <a:buNone/>
              <a:defRPr sz="1020"/>
            </a:lvl3pPr>
            <a:lvl4pPr marL="1828800" lvl="3" indent="-228600" algn="l">
              <a:lnSpc>
                <a:spcPct val="90000"/>
              </a:lnSpc>
              <a:spcBef>
                <a:spcPts val="425"/>
              </a:spcBef>
              <a:spcAft>
                <a:spcPts val="0"/>
              </a:spcAft>
              <a:buClr>
                <a:schemeClr val="dk1"/>
              </a:buClr>
              <a:buSzPts val="850"/>
              <a:buNone/>
              <a:defRPr sz="850"/>
            </a:lvl4pPr>
            <a:lvl5pPr marL="2286000" lvl="4" indent="-228600" algn="l">
              <a:lnSpc>
                <a:spcPct val="90000"/>
              </a:lnSpc>
              <a:spcBef>
                <a:spcPts val="425"/>
              </a:spcBef>
              <a:spcAft>
                <a:spcPts val="0"/>
              </a:spcAft>
              <a:buClr>
                <a:schemeClr val="dk1"/>
              </a:buClr>
              <a:buSzPts val="850"/>
              <a:buNone/>
              <a:defRPr sz="850"/>
            </a:lvl5pPr>
            <a:lvl6pPr marL="2743200" lvl="5" indent="-228600" algn="l">
              <a:lnSpc>
                <a:spcPct val="90000"/>
              </a:lnSpc>
              <a:spcBef>
                <a:spcPts val="425"/>
              </a:spcBef>
              <a:spcAft>
                <a:spcPts val="0"/>
              </a:spcAft>
              <a:buClr>
                <a:schemeClr val="dk1"/>
              </a:buClr>
              <a:buSzPts val="850"/>
              <a:buNone/>
              <a:defRPr sz="850"/>
            </a:lvl6pPr>
            <a:lvl7pPr marL="3200400" lvl="6" indent="-228600" algn="l">
              <a:lnSpc>
                <a:spcPct val="90000"/>
              </a:lnSpc>
              <a:spcBef>
                <a:spcPts val="425"/>
              </a:spcBef>
              <a:spcAft>
                <a:spcPts val="0"/>
              </a:spcAft>
              <a:buClr>
                <a:schemeClr val="dk1"/>
              </a:buClr>
              <a:buSzPts val="850"/>
              <a:buNone/>
              <a:defRPr sz="850"/>
            </a:lvl7pPr>
            <a:lvl8pPr marL="3657600" lvl="7" indent="-228600" algn="l">
              <a:lnSpc>
                <a:spcPct val="90000"/>
              </a:lnSpc>
              <a:spcBef>
                <a:spcPts val="425"/>
              </a:spcBef>
              <a:spcAft>
                <a:spcPts val="0"/>
              </a:spcAft>
              <a:buClr>
                <a:schemeClr val="dk1"/>
              </a:buClr>
              <a:buSzPts val="850"/>
              <a:buNone/>
              <a:defRPr sz="850"/>
            </a:lvl8pPr>
            <a:lvl9pPr marL="4114800" lvl="8" indent="-228600" algn="l">
              <a:lnSpc>
                <a:spcPct val="90000"/>
              </a:lnSpc>
              <a:spcBef>
                <a:spcPts val="425"/>
              </a:spcBef>
              <a:spcAft>
                <a:spcPts val="0"/>
              </a:spcAft>
              <a:buClr>
                <a:schemeClr val="dk1"/>
              </a:buClr>
              <a:buSzPts val="850"/>
              <a:buNone/>
              <a:defRPr sz="850"/>
            </a:lvl9pPr>
          </a:lstStyle>
          <a:p>
            <a:endParaRPr/>
          </a:p>
        </p:txBody>
      </p:sp>
      <p:sp>
        <p:nvSpPr>
          <p:cNvPr id="58" name="Google Shape;58;p11"/>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535365" y="670560"/>
            <a:ext cx="2506801" cy="2346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720"/>
              <a:buFont typeface="Calibri"/>
              <a:buNone/>
              <a:defRPr sz="27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3304282" y="1448226"/>
            <a:ext cx="3934778" cy="7147983"/>
          </a:xfrm>
          <a:prstGeom prst="rect">
            <a:avLst/>
          </a:prstGeom>
          <a:noFill/>
          <a:ln>
            <a:noFill/>
          </a:ln>
        </p:spPr>
      </p:sp>
      <p:sp>
        <p:nvSpPr>
          <p:cNvPr id="64" name="Google Shape;64;p12"/>
          <p:cNvSpPr txBox="1">
            <a:spLocks noGrp="1"/>
          </p:cNvSpPr>
          <p:nvPr>
            <p:ph type="body" idx="1"/>
          </p:nvPr>
        </p:nvSpPr>
        <p:spPr>
          <a:xfrm>
            <a:off x="535365" y="3017520"/>
            <a:ext cx="2506801" cy="55903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50"/>
              </a:spcBef>
              <a:spcAft>
                <a:spcPts val="0"/>
              </a:spcAft>
              <a:buClr>
                <a:schemeClr val="dk1"/>
              </a:buClr>
              <a:buSzPts val="1360"/>
              <a:buNone/>
              <a:defRPr sz="1360"/>
            </a:lvl1pPr>
            <a:lvl2pPr marL="914400" lvl="1" indent="-228600" algn="l">
              <a:lnSpc>
                <a:spcPct val="90000"/>
              </a:lnSpc>
              <a:spcBef>
                <a:spcPts val="425"/>
              </a:spcBef>
              <a:spcAft>
                <a:spcPts val="0"/>
              </a:spcAft>
              <a:buClr>
                <a:schemeClr val="dk1"/>
              </a:buClr>
              <a:buSzPts val="1190"/>
              <a:buNone/>
              <a:defRPr sz="1190"/>
            </a:lvl2pPr>
            <a:lvl3pPr marL="1371600" lvl="2" indent="-228600" algn="l">
              <a:lnSpc>
                <a:spcPct val="90000"/>
              </a:lnSpc>
              <a:spcBef>
                <a:spcPts val="425"/>
              </a:spcBef>
              <a:spcAft>
                <a:spcPts val="0"/>
              </a:spcAft>
              <a:buClr>
                <a:schemeClr val="dk1"/>
              </a:buClr>
              <a:buSzPts val="1020"/>
              <a:buNone/>
              <a:defRPr sz="1020"/>
            </a:lvl3pPr>
            <a:lvl4pPr marL="1828800" lvl="3" indent="-228600" algn="l">
              <a:lnSpc>
                <a:spcPct val="90000"/>
              </a:lnSpc>
              <a:spcBef>
                <a:spcPts val="425"/>
              </a:spcBef>
              <a:spcAft>
                <a:spcPts val="0"/>
              </a:spcAft>
              <a:buClr>
                <a:schemeClr val="dk1"/>
              </a:buClr>
              <a:buSzPts val="850"/>
              <a:buNone/>
              <a:defRPr sz="850"/>
            </a:lvl4pPr>
            <a:lvl5pPr marL="2286000" lvl="4" indent="-228600" algn="l">
              <a:lnSpc>
                <a:spcPct val="90000"/>
              </a:lnSpc>
              <a:spcBef>
                <a:spcPts val="425"/>
              </a:spcBef>
              <a:spcAft>
                <a:spcPts val="0"/>
              </a:spcAft>
              <a:buClr>
                <a:schemeClr val="dk1"/>
              </a:buClr>
              <a:buSzPts val="850"/>
              <a:buNone/>
              <a:defRPr sz="850"/>
            </a:lvl5pPr>
            <a:lvl6pPr marL="2743200" lvl="5" indent="-228600" algn="l">
              <a:lnSpc>
                <a:spcPct val="90000"/>
              </a:lnSpc>
              <a:spcBef>
                <a:spcPts val="425"/>
              </a:spcBef>
              <a:spcAft>
                <a:spcPts val="0"/>
              </a:spcAft>
              <a:buClr>
                <a:schemeClr val="dk1"/>
              </a:buClr>
              <a:buSzPts val="850"/>
              <a:buNone/>
              <a:defRPr sz="850"/>
            </a:lvl6pPr>
            <a:lvl7pPr marL="3200400" lvl="6" indent="-228600" algn="l">
              <a:lnSpc>
                <a:spcPct val="90000"/>
              </a:lnSpc>
              <a:spcBef>
                <a:spcPts val="425"/>
              </a:spcBef>
              <a:spcAft>
                <a:spcPts val="0"/>
              </a:spcAft>
              <a:buClr>
                <a:schemeClr val="dk1"/>
              </a:buClr>
              <a:buSzPts val="850"/>
              <a:buNone/>
              <a:defRPr sz="850"/>
            </a:lvl7pPr>
            <a:lvl8pPr marL="3657600" lvl="7" indent="-228600" algn="l">
              <a:lnSpc>
                <a:spcPct val="90000"/>
              </a:lnSpc>
              <a:spcBef>
                <a:spcPts val="425"/>
              </a:spcBef>
              <a:spcAft>
                <a:spcPts val="0"/>
              </a:spcAft>
              <a:buClr>
                <a:schemeClr val="dk1"/>
              </a:buClr>
              <a:buSzPts val="850"/>
              <a:buNone/>
              <a:defRPr sz="850"/>
            </a:lvl8pPr>
            <a:lvl9pPr marL="4114800" lvl="8" indent="-228600" algn="l">
              <a:lnSpc>
                <a:spcPct val="90000"/>
              </a:lnSpc>
              <a:spcBef>
                <a:spcPts val="425"/>
              </a:spcBef>
              <a:spcAft>
                <a:spcPts val="0"/>
              </a:spcAft>
              <a:buClr>
                <a:schemeClr val="dk1"/>
              </a:buClr>
              <a:buSzPts val="850"/>
              <a:buNone/>
              <a:defRPr sz="850"/>
            </a:lvl9pPr>
          </a:lstStyle>
          <a:p>
            <a:endParaRPr/>
          </a:p>
        </p:txBody>
      </p:sp>
      <p:sp>
        <p:nvSpPr>
          <p:cNvPr id="65" name="Google Shape;65;p12"/>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740"/>
              <a:buFont typeface="Calibri"/>
              <a:buNone/>
              <a:defRPr sz="374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534353" y="2677584"/>
            <a:ext cx="6703695" cy="6381962"/>
          </a:xfrm>
          <a:prstGeom prst="rect">
            <a:avLst/>
          </a:prstGeom>
          <a:noFill/>
          <a:ln>
            <a:noFill/>
          </a:ln>
        </p:spPr>
        <p:txBody>
          <a:bodyPr spcFirstLastPara="1" wrap="square" lIns="91425" tIns="45700" rIns="91425" bIns="45700" anchor="t" anchorCtr="0">
            <a:normAutofit/>
          </a:bodyPr>
          <a:lstStyle>
            <a:lvl1pPr marL="457200" marR="0" lvl="0" indent="-379730" algn="l" rtl="0">
              <a:lnSpc>
                <a:spcPct val="90000"/>
              </a:lnSpc>
              <a:spcBef>
                <a:spcPts val="850"/>
              </a:spcBef>
              <a:spcAft>
                <a:spcPts val="0"/>
              </a:spcAft>
              <a:buClr>
                <a:schemeClr val="dk1"/>
              </a:buClr>
              <a:buSzPts val="2380"/>
              <a:buFont typeface="Arial"/>
              <a:buChar char="•"/>
              <a:defRPr sz="2380" b="0" i="0" u="none" strike="noStrike" cap="none">
                <a:solidFill>
                  <a:schemeClr val="dk1"/>
                </a:solidFill>
                <a:latin typeface="Calibri"/>
                <a:ea typeface="Calibri"/>
                <a:cs typeface="Calibri"/>
                <a:sym typeface="Calibri"/>
              </a:defRPr>
            </a:lvl1pPr>
            <a:lvl2pPr marL="914400" marR="0" lvl="1" indent="-358140" algn="l" rtl="0">
              <a:lnSpc>
                <a:spcPct val="90000"/>
              </a:lnSpc>
              <a:spcBef>
                <a:spcPts val="425"/>
              </a:spcBef>
              <a:spcAft>
                <a:spcPts val="0"/>
              </a:spcAft>
              <a:buClr>
                <a:schemeClr val="dk1"/>
              </a:buClr>
              <a:buSzPts val="2040"/>
              <a:buFont typeface="Arial"/>
              <a:buChar char="•"/>
              <a:defRPr sz="204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25"/>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5755"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4pPr>
            <a:lvl5pPr marL="2286000" marR="0" lvl="4"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5pPr>
            <a:lvl6pPr marL="2743200" marR="0" lvl="5"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6pPr>
            <a:lvl7pPr marL="3200400" marR="0" lvl="6"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7pPr>
            <a:lvl8pPr marL="3657600" marR="0" lvl="7"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8pPr>
            <a:lvl9pPr marL="4114800" marR="0" lvl="8"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20" b="0" i="0" u="none" strike="noStrike" cap="none">
                <a:solidFill>
                  <a:srgbClr val="888888"/>
                </a:solidFill>
                <a:latin typeface="Calibri"/>
                <a:ea typeface="Calibri"/>
                <a:cs typeface="Calibri"/>
                <a:sym typeface="Calibri"/>
              </a:defRPr>
            </a:lvl1pPr>
            <a:lvl2pPr marL="0" marR="0" lvl="1" indent="0" algn="r" rtl="0">
              <a:spcBef>
                <a:spcPts val="0"/>
              </a:spcBef>
              <a:buNone/>
              <a:defRPr sz="1020" b="0" i="0" u="none" strike="noStrike" cap="none">
                <a:solidFill>
                  <a:srgbClr val="888888"/>
                </a:solidFill>
                <a:latin typeface="Calibri"/>
                <a:ea typeface="Calibri"/>
                <a:cs typeface="Calibri"/>
                <a:sym typeface="Calibri"/>
              </a:defRPr>
            </a:lvl2pPr>
            <a:lvl3pPr marL="0" marR="0" lvl="2" indent="0" algn="r" rtl="0">
              <a:spcBef>
                <a:spcPts val="0"/>
              </a:spcBef>
              <a:buNone/>
              <a:defRPr sz="1020" b="0" i="0" u="none" strike="noStrike" cap="none">
                <a:solidFill>
                  <a:srgbClr val="888888"/>
                </a:solidFill>
                <a:latin typeface="Calibri"/>
                <a:ea typeface="Calibri"/>
                <a:cs typeface="Calibri"/>
                <a:sym typeface="Calibri"/>
              </a:defRPr>
            </a:lvl3pPr>
            <a:lvl4pPr marL="0" marR="0" lvl="3" indent="0" algn="r" rtl="0">
              <a:spcBef>
                <a:spcPts val="0"/>
              </a:spcBef>
              <a:buNone/>
              <a:defRPr sz="1020" b="0" i="0" u="none" strike="noStrike" cap="none">
                <a:solidFill>
                  <a:srgbClr val="888888"/>
                </a:solidFill>
                <a:latin typeface="Calibri"/>
                <a:ea typeface="Calibri"/>
                <a:cs typeface="Calibri"/>
                <a:sym typeface="Calibri"/>
              </a:defRPr>
            </a:lvl4pPr>
            <a:lvl5pPr marL="0" marR="0" lvl="4" indent="0" algn="r" rtl="0">
              <a:spcBef>
                <a:spcPts val="0"/>
              </a:spcBef>
              <a:buNone/>
              <a:defRPr sz="1020" b="0" i="0" u="none" strike="noStrike" cap="none">
                <a:solidFill>
                  <a:srgbClr val="888888"/>
                </a:solidFill>
                <a:latin typeface="Calibri"/>
                <a:ea typeface="Calibri"/>
                <a:cs typeface="Calibri"/>
                <a:sym typeface="Calibri"/>
              </a:defRPr>
            </a:lvl5pPr>
            <a:lvl6pPr marL="0" marR="0" lvl="5" indent="0" algn="r" rtl="0">
              <a:spcBef>
                <a:spcPts val="0"/>
              </a:spcBef>
              <a:buNone/>
              <a:defRPr sz="1020" b="0" i="0" u="none" strike="noStrike" cap="none">
                <a:solidFill>
                  <a:srgbClr val="888888"/>
                </a:solidFill>
                <a:latin typeface="Calibri"/>
                <a:ea typeface="Calibri"/>
                <a:cs typeface="Calibri"/>
                <a:sym typeface="Calibri"/>
              </a:defRPr>
            </a:lvl6pPr>
            <a:lvl7pPr marL="0" marR="0" lvl="6" indent="0" algn="r" rtl="0">
              <a:spcBef>
                <a:spcPts val="0"/>
              </a:spcBef>
              <a:buNone/>
              <a:defRPr sz="1020" b="0" i="0" u="none" strike="noStrike" cap="none">
                <a:solidFill>
                  <a:srgbClr val="888888"/>
                </a:solidFill>
                <a:latin typeface="Calibri"/>
                <a:ea typeface="Calibri"/>
                <a:cs typeface="Calibri"/>
                <a:sym typeface="Calibri"/>
              </a:defRPr>
            </a:lvl7pPr>
            <a:lvl8pPr marL="0" marR="0" lvl="7" indent="0" algn="r" rtl="0">
              <a:spcBef>
                <a:spcPts val="0"/>
              </a:spcBef>
              <a:buNone/>
              <a:defRPr sz="1020" b="0" i="0" u="none" strike="noStrike" cap="none">
                <a:solidFill>
                  <a:srgbClr val="888888"/>
                </a:solidFill>
                <a:latin typeface="Calibri"/>
                <a:ea typeface="Calibri"/>
                <a:cs typeface="Calibri"/>
                <a:sym typeface="Calibri"/>
              </a:defRPr>
            </a:lvl8pPr>
            <a:lvl9pPr marL="0" marR="0" lvl="8" indent="0" algn="r" rtl="0">
              <a:spcBef>
                <a:spcPts val="0"/>
              </a:spcBef>
              <a:buNone/>
              <a:defRPr sz="102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1"/>
          <p:cNvSpPr/>
          <p:nvPr/>
        </p:nvSpPr>
        <p:spPr>
          <a:xfrm>
            <a:off x="3983775" y="1285700"/>
            <a:ext cx="3612300" cy="2141718"/>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87;p1"/>
          <p:cNvSpPr/>
          <p:nvPr/>
        </p:nvSpPr>
        <p:spPr>
          <a:xfrm>
            <a:off x="-405825" y="163925"/>
            <a:ext cx="8597400" cy="9576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8" name="Google Shape;88;p1"/>
          <p:cNvSpPr/>
          <p:nvPr/>
        </p:nvSpPr>
        <p:spPr>
          <a:xfrm>
            <a:off x="4010500" y="1407550"/>
            <a:ext cx="3558000" cy="4002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90;p1"/>
          <p:cNvSpPr txBox="1"/>
          <p:nvPr/>
        </p:nvSpPr>
        <p:spPr>
          <a:xfrm>
            <a:off x="4012872" y="1873187"/>
            <a:ext cx="3588600" cy="15542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chemeClr val="dk1"/>
                </a:solidFill>
                <a:latin typeface="Century Gothic"/>
                <a:ea typeface="Century Gothic"/>
                <a:cs typeface="Century Gothic"/>
                <a:sym typeface="Century Gothic"/>
              </a:rPr>
              <a:t>Each day you should bring the following things to class:</a:t>
            </a:r>
            <a:endParaRPr sz="1000" dirty="0">
              <a:latin typeface="Century Gothic"/>
              <a:ea typeface="Century Gothic"/>
              <a:cs typeface="Century Gothic"/>
              <a:sym typeface="Century Gothic"/>
            </a:endParaRPr>
          </a:p>
          <a:p>
            <a:pPr marL="171450" marR="0" lvl="0" indent="-171450" algn="l" rtl="0">
              <a:spcBef>
                <a:spcPts val="0"/>
              </a:spcBef>
              <a:spcAft>
                <a:spcPts val="0"/>
              </a:spcAft>
              <a:buClr>
                <a:schemeClr val="dk1"/>
              </a:buClr>
              <a:buSzPts val="1000"/>
              <a:buFont typeface="Century Gothic"/>
              <a:buChar char="•"/>
            </a:pPr>
            <a:r>
              <a:rPr lang="en-US" sz="900" dirty="0">
                <a:solidFill>
                  <a:schemeClr val="dk1"/>
                </a:solidFill>
                <a:latin typeface="Century Gothic"/>
                <a:ea typeface="Century Gothic"/>
                <a:cs typeface="Century Gothic"/>
                <a:sym typeface="Century Gothic"/>
              </a:rPr>
              <a:t>Pencil</a:t>
            </a:r>
            <a:endParaRPr sz="900" dirty="0">
              <a:latin typeface="Century Gothic"/>
              <a:ea typeface="Century Gothic"/>
              <a:cs typeface="Century Gothic"/>
              <a:sym typeface="Century Gothic"/>
            </a:endParaRPr>
          </a:p>
          <a:p>
            <a:pPr marL="171450" marR="0" lvl="0" indent="-171450" algn="l" rtl="0">
              <a:spcBef>
                <a:spcPts val="0"/>
              </a:spcBef>
              <a:spcAft>
                <a:spcPts val="0"/>
              </a:spcAft>
              <a:buClr>
                <a:schemeClr val="dk1"/>
              </a:buClr>
              <a:buSzPts val="1000"/>
              <a:buFont typeface="Century Gothic"/>
              <a:buChar char="•"/>
            </a:pPr>
            <a:r>
              <a:rPr lang="en-US" sz="900" dirty="0">
                <a:solidFill>
                  <a:schemeClr val="dk1"/>
                </a:solidFill>
                <a:latin typeface="Century Gothic"/>
                <a:ea typeface="Century Gothic"/>
                <a:cs typeface="Century Gothic"/>
                <a:sym typeface="Century Gothic"/>
              </a:rPr>
              <a:t>Book</a:t>
            </a:r>
            <a:endParaRPr sz="900" dirty="0">
              <a:latin typeface="Century Gothic"/>
              <a:ea typeface="Century Gothic"/>
              <a:cs typeface="Century Gothic"/>
              <a:sym typeface="Century Gothic"/>
            </a:endParaRPr>
          </a:p>
          <a:p>
            <a:pPr marL="171450" marR="0" lvl="0" indent="-171450" algn="l" rtl="0">
              <a:spcBef>
                <a:spcPts val="0"/>
              </a:spcBef>
              <a:spcAft>
                <a:spcPts val="0"/>
              </a:spcAft>
              <a:buClr>
                <a:schemeClr val="dk1"/>
              </a:buClr>
              <a:buSzPts val="1000"/>
              <a:buFont typeface="Century Gothic"/>
              <a:buChar char="•"/>
            </a:pPr>
            <a:r>
              <a:rPr lang="en-US" sz="900" dirty="0">
                <a:solidFill>
                  <a:schemeClr val="dk1"/>
                </a:solidFill>
                <a:latin typeface="Century Gothic"/>
                <a:ea typeface="Century Gothic"/>
                <a:cs typeface="Century Gothic"/>
                <a:sym typeface="Century Gothic"/>
              </a:rPr>
              <a:t>Binder</a:t>
            </a:r>
            <a:endParaRPr sz="900" dirty="0">
              <a:latin typeface="Century Gothic"/>
              <a:ea typeface="Century Gothic"/>
              <a:cs typeface="Century Gothic"/>
              <a:sym typeface="Century Gothic"/>
            </a:endParaRPr>
          </a:p>
          <a:p>
            <a:pPr marL="171450" marR="0" lvl="0" indent="-171450" algn="l" rtl="0">
              <a:spcBef>
                <a:spcPts val="0"/>
              </a:spcBef>
              <a:spcAft>
                <a:spcPts val="0"/>
              </a:spcAft>
              <a:buClr>
                <a:schemeClr val="dk1"/>
              </a:buClr>
              <a:buSzPts val="1000"/>
              <a:buFont typeface="Century Gothic"/>
              <a:buChar char="•"/>
            </a:pPr>
            <a:r>
              <a:rPr lang="en-US" sz="900" dirty="0">
                <a:solidFill>
                  <a:schemeClr val="dk1"/>
                </a:solidFill>
                <a:latin typeface="Century Gothic"/>
                <a:ea typeface="Century Gothic"/>
                <a:cs typeface="Century Gothic"/>
                <a:sym typeface="Century Gothic"/>
              </a:rPr>
              <a:t>Planner</a:t>
            </a:r>
            <a:endParaRPr sz="900" dirty="0">
              <a:latin typeface="Century Gothic"/>
              <a:ea typeface="Century Gothic"/>
              <a:cs typeface="Century Gothic"/>
              <a:sym typeface="Century Gothic"/>
            </a:endParaRPr>
          </a:p>
          <a:p>
            <a:pPr marL="171450" marR="0" lvl="0" indent="-171450" algn="l" rtl="0">
              <a:spcBef>
                <a:spcPts val="0"/>
              </a:spcBef>
              <a:spcAft>
                <a:spcPts val="0"/>
              </a:spcAft>
              <a:buClr>
                <a:schemeClr val="dk1"/>
              </a:buClr>
              <a:buSzPts val="1000"/>
              <a:buFont typeface="Century Gothic"/>
              <a:buChar char="•"/>
            </a:pPr>
            <a:r>
              <a:rPr lang="en-US" sz="900" dirty="0">
                <a:solidFill>
                  <a:schemeClr val="dk1"/>
                </a:solidFill>
                <a:latin typeface="Century Gothic"/>
                <a:ea typeface="Century Gothic"/>
                <a:cs typeface="Century Gothic"/>
                <a:sym typeface="Century Gothic"/>
              </a:rPr>
              <a:t>Chromebook</a:t>
            </a:r>
            <a:endParaRPr sz="900" dirty="0">
              <a:latin typeface="Century Gothic"/>
              <a:ea typeface="Century Gothic"/>
              <a:cs typeface="Century Gothic"/>
              <a:sym typeface="Century Gothic"/>
            </a:endParaRPr>
          </a:p>
          <a:p>
            <a:pPr marL="171450" marR="0" lvl="0" indent="-127000" algn="l" rtl="0">
              <a:spcBef>
                <a:spcPts val="0"/>
              </a:spcBef>
              <a:spcAft>
                <a:spcPts val="0"/>
              </a:spcAft>
              <a:buClr>
                <a:schemeClr val="dk1"/>
              </a:buClr>
              <a:buSzPts val="700"/>
              <a:buFont typeface="Arial"/>
              <a:buNone/>
            </a:pPr>
            <a:endParaRPr sz="10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000" dirty="0">
                <a:solidFill>
                  <a:schemeClr val="dk1"/>
                </a:solidFill>
                <a:latin typeface="Century Gothic"/>
                <a:ea typeface="Century Gothic"/>
                <a:cs typeface="Century Gothic"/>
                <a:sym typeface="Century Gothic"/>
              </a:rPr>
              <a:t>Any additional supplies needed will be written on the board outside the classroom. Please check this board daily and bring any required materials. </a:t>
            </a:r>
            <a:endParaRPr sz="1000" dirty="0">
              <a:latin typeface="Century Gothic"/>
              <a:ea typeface="Century Gothic"/>
              <a:cs typeface="Century Gothic"/>
              <a:sym typeface="Century Gothic"/>
            </a:endParaRPr>
          </a:p>
        </p:txBody>
      </p:sp>
      <p:sp>
        <p:nvSpPr>
          <p:cNvPr id="91" name="Google Shape;91;p1"/>
          <p:cNvSpPr txBox="1"/>
          <p:nvPr/>
        </p:nvSpPr>
        <p:spPr>
          <a:xfrm>
            <a:off x="4056725" y="1427000"/>
            <a:ext cx="35286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CLASS MATERIALS</a:t>
            </a:r>
          </a:p>
        </p:txBody>
      </p:sp>
      <p:sp>
        <p:nvSpPr>
          <p:cNvPr id="97" name="Google Shape;97;p1"/>
          <p:cNvSpPr txBox="1"/>
          <p:nvPr/>
        </p:nvSpPr>
        <p:spPr>
          <a:xfrm>
            <a:off x="2591097" y="659833"/>
            <a:ext cx="25902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chemeClr val="dk1"/>
                </a:solidFill>
                <a:latin typeface="Century Gothic"/>
                <a:ea typeface="Century Gothic"/>
                <a:cs typeface="Century Gothic"/>
                <a:sym typeface="Century Gothic"/>
              </a:rPr>
              <a:t>Teacher Name</a:t>
            </a:r>
            <a:endParaRPr dirty="0">
              <a:latin typeface="Century Gothic"/>
              <a:ea typeface="Century Gothic"/>
              <a:cs typeface="Century Gothic"/>
              <a:sym typeface="Century Gothic"/>
            </a:endParaRPr>
          </a:p>
        </p:txBody>
      </p:sp>
      <p:sp>
        <p:nvSpPr>
          <p:cNvPr id="98" name="Google Shape;98;p1"/>
          <p:cNvSpPr txBox="1"/>
          <p:nvPr/>
        </p:nvSpPr>
        <p:spPr>
          <a:xfrm>
            <a:off x="1303639" y="684241"/>
            <a:ext cx="16029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Century Gothic"/>
                <a:ea typeface="Century Gothic"/>
                <a:cs typeface="Century Gothic"/>
                <a:sym typeface="Century Gothic"/>
              </a:rPr>
              <a:t>Year - - -</a:t>
            </a:r>
            <a:endParaRPr>
              <a:latin typeface="Century Gothic"/>
              <a:ea typeface="Century Gothic"/>
              <a:cs typeface="Century Gothic"/>
              <a:sym typeface="Century Gothic"/>
            </a:endParaRPr>
          </a:p>
        </p:txBody>
      </p:sp>
      <p:sp>
        <p:nvSpPr>
          <p:cNvPr id="99" name="Google Shape;99;p1"/>
          <p:cNvSpPr txBox="1"/>
          <p:nvPr/>
        </p:nvSpPr>
        <p:spPr>
          <a:xfrm>
            <a:off x="4865753" y="684241"/>
            <a:ext cx="16029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dirty="0">
                <a:solidFill>
                  <a:schemeClr val="dk1"/>
                </a:solidFill>
                <a:latin typeface="Century Gothic"/>
                <a:ea typeface="Century Gothic"/>
                <a:cs typeface="Century Gothic"/>
                <a:sym typeface="Century Gothic"/>
              </a:rPr>
              <a:t>- - - Year</a:t>
            </a:r>
            <a:endParaRPr dirty="0">
              <a:latin typeface="Century Gothic"/>
              <a:ea typeface="Century Gothic"/>
              <a:cs typeface="Century Gothic"/>
              <a:sym typeface="Century Gothic"/>
            </a:endParaRPr>
          </a:p>
        </p:txBody>
      </p:sp>
      <p:sp>
        <p:nvSpPr>
          <p:cNvPr id="100" name="Google Shape;100;p1"/>
          <p:cNvSpPr txBox="1"/>
          <p:nvPr/>
        </p:nvSpPr>
        <p:spPr>
          <a:xfrm>
            <a:off x="0" y="163925"/>
            <a:ext cx="777240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dirty="0">
                <a:solidFill>
                  <a:schemeClr val="dk1"/>
                </a:solidFill>
                <a:latin typeface="Century Gothic" panose="020B0502020202020204" pitchFamily="34" charset="0"/>
                <a:ea typeface="PBJustBrewIt" panose="02000603000000000000" pitchFamily="2" charset="0"/>
                <a:cs typeface="Century Gothic"/>
                <a:sym typeface="Century Gothic"/>
              </a:rPr>
              <a:t>ELA CLASSROOM PROCEDURES</a:t>
            </a:r>
            <a:endParaRPr sz="1800" b="1" dirty="0">
              <a:latin typeface="Century Gothic" panose="020B0502020202020204" pitchFamily="34" charset="0"/>
              <a:ea typeface="PBJustBrewIt" panose="02000603000000000000" pitchFamily="2" charset="0"/>
              <a:cs typeface="Century Gothic"/>
              <a:sym typeface="Century Gothic"/>
            </a:endParaRPr>
          </a:p>
        </p:txBody>
      </p:sp>
      <p:sp>
        <p:nvSpPr>
          <p:cNvPr id="112" name="Google Shape;112;p1"/>
          <p:cNvSpPr/>
          <p:nvPr/>
        </p:nvSpPr>
        <p:spPr>
          <a:xfrm>
            <a:off x="127263" y="5274628"/>
            <a:ext cx="3612300" cy="26808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1"/>
          <p:cNvSpPr/>
          <p:nvPr/>
        </p:nvSpPr>
        <p:spPr>
          <a:xfrm>
            <a:off x="156688" y="5415928"/>
            <a:ext cx="3558000" cy="4002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114;p1"/>
          <p:cNvSpPr txBox="1"/>
          <p:nvPr/>
        </p:nvSpPr>
        <p:spPr>
          <a:xfrm>
            <a:off x="156360" y="5862115"/>
            <a:ext cx="3588600" cy="20934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At certain times throughout the year, we will complete group projects or activities. During this time, it is important to stay with your chosen/assigned group. This is a time to work together, not just to socialize. It is also important that each person in the group is putting in their best effort. It shouldn’t be that one person in the group is doing the work for everyone or that one person in the group is sitting back while the others work. It is also important to keep our voices at a reasonable level during these times. It is very easy for the classroom to get loud. If everyone keeps their voice to a whisper, then we can keep the classroom noise level from getting out of hand.</a:t>
            </a:r>
            <a:endParaRPr sz="1000">
              <a:latin typeface="Century Gothic"/>
              <a:ea typeface="Century Gothic"/>
              <a:cs typeface="Century Gothic"/>
              <a:sym typeface="Century Gothic"/>
            </a:endParaRPr>
          </a:p>
        </p:txBody>
      </p:sp>
      <p:sp>
        <p:nvSpPr>
          <p:cNvPr id="115" name="Google Shape;115;p1"/>
          <p:cNvSpPr txBox="1"/>
          <p:nvPr/>
        </p:nvSpPr>
        <p:spPr>
          <a:xfrm>
            <a:off x="169113" y="5435378"/>
            <a:ext cx="35286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GROUP WORK EXPECTATIONS</a:t>
            </a:r>
          </a:p>
        </p:txBody>
      </p:sp>
      <p:sp>
        <p:nvSpPr>
          <p:cNvPr id="116" name="Google Shape;116;p1"/>
          <p:cNvSpPr/>
          <p:nvPr/>
        </p:nvSpPr>
        <p:spPr>
          <a:xfrm>
            <a:off x="3978378" y="5112551"/>
            <a:ext cx="3612300" cy="145009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1"/>
          <p:cNvSpPr/>
          <p:nvPr/>
        </p:nvSpPr>
        <p:spPr>
          <a:xfrm>
            <a:off x="4007803" y="5253850"/>
            <a:ext cx="3558000" cy="4002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1"/>
          <p:cNvSpPr txBox="1"/>
          <p:nvPr/>
        </p:nvSpPr>
        <p:spPr>
          <a:xfrm>
            <a:off x="4007475" y="5700037"/>
            <a:ext cx="3588600" cy="861734"/>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000" dirty="0">
                <a:solidFill>
                  <a:schemeClr val="dk1"/>
                </a:solidFill>
                <a:latin typeface="Century Gothic"/>
                <a:ea typeface="Century Gothic"/>
                <a:cs typeface="Century Gothic"/>
                <a:sym typeface="Century Gothic"/>
              </a:rPr>
              <a:t>During independent work times, the class should be focused on the task and working quietly. This is your time to show what you have learned as an individual. It is important that you do your best work, and ask Mrs. </a:t>
            </a:r>
            <a:r>
              <a:rPr lang="en-US" sz="1000">
                <a:solidFill>
                  <a:schemeClr val="dk1"/>
                </a:solidFill>
                <a:latin typeface="Century Gothic"/>
                <a:ea typeface="Century Gothic"/>
                <a:cs typeface="Century Gothic"/>
                <a:sym typeface="Century Gothic"/>
              </a:rPr>
              <a:t>Smith any questions about the assignment.</a:t>
            </a:r>
            <a:endParaRPr sz="1000" dirty="0">
              <a:latin typeface="Century Gothic"/>
              <a:ea typeface="Century Gothic"/>
              <a:cs typeface="Century Gothic"/>
              <a:sym typeface="Century Gothic"/>
            </a:endParaRPr>
          </a:p>
        </p:txBody>
      </p:sp>
      <p:sp>
        <p:nvSpPr>
          <p:cNvPr id="119" name="Google Shape;119;p1"/>
          <p:cNvSpPr txBox="1"/>
          <p:nvPr/>
        </p:nvSpPr>
        <p:spPr>
          <a:xfrm>
            <a:off x="4007803" y="5273300"/>
            <a:ext cx="3558000" cy="3231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dirty="0">
                <a:solidFill>
                  <a:schemeClr val="lt1"/>
                </a:solidFill>
                <a:latin typeface="Century Gothic" panose="020B0502020202020204" pitchFamily="34" charset="0"/>
                <a:ea typeface="PBJustBrewIt" panose="02000603000000000000" pitchFamily="2" charset="0"/>
                <a:cs typeface="Century Gothic"/>
                <a:sym typeface="Century Gothic"/>
              </a:rPr>
              <a:t>INDEPENDENT WORK EXPECTATIONS</a:t>
            </a:r>
          </a:p>
        </p:txBody>
      </p:sp>
      <p:sp>
        <p:nvSpPr>
          <p:cNvPr id="2" name="Google Shape;133;g226a91dc33d_1_110">
            <a:extLst>
              <a:ext uri="{FF2B5EF4-FFF2-40B4-BE49-F238E27FC236}">
                <a16:creationId xmlns:a16="http://schemas.microsoft.com/office/drawing/2014/main" id="{5A73402F-19A3-FC06-19D6-BF86473CF841}"/>
              </a:ext>
            </a:extLst>
          </p:cNvPr>
          <p:cNvSpPr/>
          <p:nvPr/>
        </p:nvSpPr>
        <p:spPr>
          <a:xfrm>
            <a:off x="122438" y="1285700"/>
            <a:ext cx="3612300" cy="20649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 name="Google Shape;134;g226a91dc33d_1_110">
            <a:extLst>
              <a:ext uri="{FF2B5EF4-FFF2-40B4-BE49-F238E27FC236}">
                <a16:creationId xmlns:a16="http://schemas.microsoft.com/office/drawing/2014/main" id="{7F7BE23A-6990-DE81-4A7B-8FADB4C7CBAC}"/>
              </a:ext>
            </a:extLst>
          </p:cNvPr>
          <p:cNvSpPr/>
          <p:nvPr/>
        </p:nvSpPr>
        <p:spPr>
          <a:xfrm>
            <a:off x="151863" y="1427000"/>
            <a:ext cx="3558000" cy="4002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 name="Google Shape;135;g226a91dc33d_1_110">
            <a:extLst>
              <a:ext uri="{FF2B5EF4-FFF2-40B4-BE49-F238E27FC236}">
                <a16:creationId xmlns:a16="http://schemas.microsoft.com/office/drawing/2014/main" id="{149AE174-9525-86B4-A696-EC2779A2AF38}"/>
              </a:ext>
            </a:extLst>
          </p:cNvPr>
          <p:cNvSpPr txBox="1"/>
          <p:nvPr/>
        </p:nvSpPr>
        <p:spPr>
          <a:xfrm>
            <a:off x="151535" y="1873187"/>
            <a:ext cx="3588600" cy="1477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r>
              <a:rPr lang="en-US" sz="1000">
                <a:solidFill>
                  <a:schemeClr val="dk1"/>
                </a:solidFill>
                <a:latin typeface="Century Gothic"/>
                <a:ea typeface="Century Gothic"/>
                <a:cs typeface="Century Gothic"/>
                <a:sym typeface="Century Gothic"/>
              </a:rPr>
              <a:t>Throughout the year, we will be reading a variety of works. You will be expected to keep up with the assigned portions or chapters. During classroom reading times, the room should be absolutely silent. During this time you may move around the room to a more comfortable seat, however this should be a place where you will be successful. That means we aren’t sitting near people or things that will become a distraction. This time should be focused on reading. </a:t>
            </a:r>
            <a:endParaRPr sz="1000">
              <a:latin typeface="Century Gothic"/>
              <a:ea typeface="Century Gothic"/>
              <a:cs typeface="Century Gothic"/>
              <a:sym typeface="Century Gothic"/>
            </a:endParaRPr>
          </a:p>
        </p:txBody>
      </p:sp>
      <p:sp>
        <p:nvSpPr>
          <p:cNvPr id="5" name="Google Shape;136;g226a91dc33d_1_110">
            <a:extLst>
              <a:ext uri="{FF2B5EF4-FFF2-40B4-BE49-F238E27FC236}">
                <a16:creationId xmlns:a16="http://schemas.microsoft.com/office/drawing/2014/main" id="{0A933349-CF4A-1FEF-48C7-C14609FC4BEA}"/>
              </a:ext>
            </a:extLst>
          </p:cNvPr>
          <p:cNvSpPr txBox="1"/>
          <p:nvPr/>
        </p:nvSpPr>
        <p:spPr>
          <a:xfrm>
            <a:off x="164288" y="1446450"/>
            <a:ext cx="35286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READING EXPECTATIONS</a:t>
            </a:r>
          </a:p>
        </p:txBody>
      </p:sp>
      <p:sp>
        <p:nvSpPr>
          <p:cNvPr id="6" name="Google Shape;137;g226a91dc33d_1_110">
            <a:extLst>
              <a:ext uri="{FF2B5EF4-FFF2-40B4-BE49-F238E27FC236}">
                <a16:creationId xmlns:a16="http://schemas.microsoft.com/office/drawing/2014/main" id="{73B4A184-9F76-BFD5-6494-6BB550AFC0F1}"/>
              </a:ext>
            </a:extLst>
          </p:cNvPr>
          <p:cNvSpPr/>
          <p:nvPr/>
        </p:nvSpPr>
        <p:spPr>
          <a:xfrm>
            <a:off x="115239" y="3514767"/>
            <a:ext cx="3612300" cy="16032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138;g226a91dc33d_1_110">
            <a:extLst>
              <a:ext uri="{FF2B5EF4-FFF2-40B4-BE49-F238E27FC236}">
                <a16:creationId xmlns:a16="http://schemas.microsoft.com/office/drawing/2014/main" id="{BAC6F3F6-74E0-BC10-2110-D5CF350B324B}"/>
              </a:ext>
            </a:extLst>
          </p:cNvPr>
          <p:cNvSpPr/>
          <p:nvPr/>
        </p:nvSpPr>
        <p:spPr>
          <a:xfrm>
            <a:off x="141964" y="3636617"/>
            <a:ext cx="3558000" cy="4002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139;g226a91dc33d_1_110">
            <a:extLst>
              <a:ext uri="{FF2B5EF4-FFF2-40B4-BE49-F238E27FC236}">
                <a16:creationId xmlns:a16="http://schemas.microsoft.com/office/drawing/2014/main" id="{F4C7FD6B-96B4-A516-0DC2-4C2AB5FF2B2A}"/>
              </a:ext>
            </a:extLst>
          </p:cNvPr>
          <p:cNvSpPr txBox="1"/>
          <p:nvPr/>
        </p:nvSpPr>
        <p:spPr>
          <a:xfrm>
            <a:off x="144336" y="4102254"/>
            <a:ext cx="3588600" cy="10158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Throughout the year, we will be completing a variety of writing pieces from reading responses to essays and stories. When writing, be sure to read the prompt carefully. During independent writing time, I will often conference with students. Interruptions to conference times should be limited to an emergency. </a:t>
            </a:r>
            <a:endParaRPr sz="1000">
              <a:latin typeface="Century Gothic"/>
              <a:ea typeface="Century Gothic"/>
              <a:cs typeface="Century Gothic"/>
              <a:sym typeface="Century Gothic"/>
            </a:endParaRPr>
          </a:p>
        </p:txBody>
      </p:sp>
      <p:sp>
        <p:nvSpPr>
          <p:cNvPr id="9" name="Google Shape;140;g226a91dc33d_1_110">
            <a:extLst>
              <a:ext uri="{FF2B5EF4-FFF2-40B4-BE49-F238E27FC236}">
                <a16:creationId xmlns:a16="http://schemas.microsoft.com/office/drawing/2014/main" id="{CF566912-64DA-A2A5-6662-231ACF6FAC3D}"/>
              </a:ext>
            </a:extLst>
          </p:cNvPr>
          <p:cNvSpPr txBox="1"/>
          <p:nvPr/>
        </p:nvSpPr>
        <p:spPr>
          <a:xfrm>
            <a:off x="188189" y="3656067"/>
            <a:ext cx="35286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WRITING EXPECTATIONS</a:t>
            </a:r>
          </a:p>
        </p:txBody>
      </p:sp>
      <p:sp>
        <p:nvSpPr>
          <p:cNvPr id="14" name="Google Shape;141;g226a91dc33d_1_110">
            <a:extLst>
              <a:ext uri="{FF2B5EF4-FFF2-40B4-BE49-F238E27FC236}">
                <a16:creationId xmlns:a16="http://schemas.microsoft.com/office/drawing/2014/main" id="{00B8D116-C1DD-96D7-BC82-DC95EEA67B2A}"/>
              </a:ext>
            </a:extLst>
          </p:cNvPr>
          <p:cNvSpPr/>
          <p:nvPr/>
        </p:nvSpPr>
        <p:spPr>
          <a:xfrm>
            <a:off x="3964075" y="6724480"/>
            <a:ext cx="3621250" cy="3154889"/>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42;g226a91dc33d_1_110">
            <a:extLst>
              <a:ext uri="{FF2B5EF4-FFF2-40B4-BE49-F238E27FC236}">
                <a16:creationId xmlns:a16="http://schemas.microsoft.com/office/drawing/2014/main" id="{C7E40A38-057A-5636-8973-DD017CDAF768}"/>
              </a:ext>
            </a:extLst>
          </p:cNvPr>
          <p:cNvSpPr/>
          <p:nvPr/>
        </p:nvSpPr>
        <p:spPr>
          <a:xfrm>
            <a:off x="4007350" y="6855017"/>
            <a:ext cx="3533700" cy="4002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entury Gothic" panose="020B0502020202020204" pitchFamily="34" charset="0"/>
              <a:ea typeface="Calibri"/>
              <a:cs typeface="Calibri"/>
              <a:sym typeface="Calibri"/>
            </a:endParaRPr>
          </a:p>
        </p:txBody>
      </p:sp>
      <p:sp>
        <p:nvSpPr>
          <p:cNvPr id="16" name="Google Shape;143;g226a91dc33d_1_110">
            <a:extLst>
              <a:ext uri="{FF2B5EF4-FFF2-40B4-BE49-F238E27FC236}">
                <a16:creationId xmlns:a16="http://schemas.microsoft.com/office/drawing/2014/main" id="{D1D3C715-CA7B-FA60-FF67-BBC8E8CF2E99}"/>
              </a:ext>
            </a:extLst>
          </p:cNvPr>
          <p:cNvSpPr txBox="1"/>
          <p:nvPr/>
        </p:nvSpPr>
        <p:spPr>
          <a:xfrm>
            <a:off x="4174837" y="6893394"/>
            <a:ext cx="31821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CLASSROOM LIBRARY  </a:t>
            </a:r>
          </a:p>
        </p:txBody>
      </p:sp>
      <p:sp>
        <p:nvSpPr>
          <p:cNvPr id="17" name="Google Shape;144;g226a91dc33d_1_110">
            <a:extLst>
              <a:ext uri="{FF2B5EF4-FFF2-40B4-BE49-F238E27FC236}">
                <a16:creationId xmlns:a16="http://schemas.microsoft.com/office/drawing/2014/main" id="{45587FDD-DDE9-ED40-8B6F-CF360656A609}"/>
              </a:ext>
            </a:extLst>
          </p:cNvPr>
          <p:cNvSpPr txBox="1"/>
          <p:nvPr/>
        </p:nvSpPr>
        <p:spPr>
          <a:xfrm>
            <a:off x="3979900" y="7348393"/>
            <a:ext cx="3588600" cy="25545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dirty="0">
                <a:solidFill>
                  <a:schemeClr val="dk1"/>
                </a:solidFill>
                <a:latin typeface="Century Gothic"/>
                <a:ea typeface="Century Gothic"/>
                <a:cs typeface="Century Gothic"/>
                <a:sym typeface="Century Gothic"/>
              </a:rPr>
              <a:t>Expectations </a:t>
            </a:r>
            <a:r>
              <a:rPr lang="en-US" sz="1000" dirty="0">
                <a:solidFill>
                  <a:schemeClr val="dk1"/>
                </a:solidFill>
                <a:latin typeface="Century Gothic"/>
                <a:ea typeface="Century Gothic"/>
                <a:cs typeface="Century Gothic"/>
                <a:sym typeface="Century Gothic"/>
              </a:rPr>
              <a:t>– </a:t>
            </a:r>
            <a:r>
              <a:rPr lang="en-US" sz="1000" b="1" dirty="0">
                <a:solidFill>
                  <a:schemeClr val="dk1"/>
                </a:solidFill>
                <a:latin typeface="Century Gothic"/>
                <a:ea typeface="Century Gothic"/>
                <a:cs typeface="Century Gothic"/>
                <a:sym typeface="Century Gothic"/>
              </a:rPr>
              <a:t> </a:t>
            </a:r>
            <a:r>
              <a:rPr lang="en-US" sz="1000" dirty="0">
                <a:solidFill>
                  <a:schemeClr val="dk1"/>
                </a:solidFill>
                <a:latin typeface="Century Gothic"/>
                <a:ea typeface="Century Gothic"/>
                <a:cs typeface="Century Gothic"/>
                <a:sym typeface="Century Gothic"/>
              </a:rPr>
              <a:t>Books in the classroom library are there for your use. Please handle books with care so that they last longer. Please be sure to return books promptly, so that other students can enjoy them as well.</a:t>
            </a:r>
            <a:endParaRPr sz="10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000" b="1"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000" b="1" dirty="0">
                <a:solidFill>
                  <a:schemeClr val="dk1"/>
                </a:solidFill>
                <a:latin typeface="Century Gothic"/>
                <a:ea typeface="Century Gothic"/>
                <a:cs typeface="Century Gothic"/>
                <a:sym typeface="Century Gothic"/>
              </a:rPr>
              <a:t>Checking out books </a:t>
            </a:r>
            <a:r>
              <a:rPr lang="en-US" sz="1000" dirty="0">
                <a:solidFill>
                  <a:schemeClr val="dk1"/>
                </a:solidFill>
                <a:latin typeface="Century Gothic"/>
                <a:ea typeface="Century Gothic"/>
                <a:cs typeface="Century Gothic"/>
                <a:sym typeface="Century Gothic"/>
              </a:rPr>
              <a:t>– When checking out books, you should sign it out on the clipboard next to the shelf. Make sure to find the sheet for your class period and fill in all the information.</a:t>
            </a:r>
            <a:endParaRPr sz="10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000" b="1"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000" b="1" dirty="0">
                <a:solidFill>
                  <a:schemeClr val="dk1"/>
                </a:solidFill>
                <a:latin typeface="Century Gothic"/>
                <a:ea typeface="Century Gothic"/>
                <a:cs typeface="Century Gothic"/>
                <a:sym typeface="Century Gothic"/>
              </a:rPr>
              <a:t>Returning books </a:t>
            </a:r>
            <a:r>
              <a:rPr lang="en-US" sz="1000" dirty="0">
                <a:solidFill>
                  <a:schemeClr val="dk1"/>
                </a:solidFill>
                <a:latin typeface="Century Gothic"/>
                <a:ea typeface="Century Gothic"/>
                <a:cs typeface="Century Gothic"/>
                <a:sym typeface="Century Gothic"/>
              </a:rPr>
              <a:t>– When returning books to the classroom library, place them in the appropriate section/bin. If you notice a damaged book, please give it to Mrs. Smith or place it in the damaged books bin. </a:t>
            </a:r>
            <a:endParaRPr sz="1000" dirty="0">
              <a:solidFill>
                <a:schemeClr val="dk1"/>
              </a:solidFill>
              <a:latin typeface="Century Gothic"/>
              <a:ea typeface="Century Gothic"/>
              <a:cs typeface="Century Gothic"/>
              <a:sym typeface="Century Gothic"/>
            </a:endParaRPr>
          </a:p>
        </p:txBody>
      </p:sp>
      <p:sp>
        <p:nvSpPr>
          <p:cNvPr id="18" name="Google Shape;161;g226a91dc33d_1_110">
            <a:extLst>
              <a:ext uri="{FF2B5EF4-FFF2-40B4-BE49-F238E27FC236}">
                <a16:creationId xmlns:a16="http://schemas.microsoft.com/office/drawing/2014/main" id="{D6BA8952-F149-ACED-461C-D5A866A219C7}"/>
              </a:ext>
            </a:extLst>
          </p:cNvPr>
          <p:cNvSpPr/>
          <p:nvPr/>
        </p:nvSpPr>
        <p:spPr>
          <a:xfrm>
            <a:off x="133538" y="8112002"/>
            <a:ext cx="3611421" cy="16317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162;g226a91dc33d_1_110">
            <a:extLst>
              <a:ext uri="{FF2B5EF4-FFF2-40B4-BE49-F238E27FC236}">
                <a16:creationId xmlns:a16="http://schemas.microsoft.com/office/drawing/2014/main" id="{CE0F8D93-13D2-4579-F57E-76DAF267B463}"/>
              </a:ext>
            </a:extLst>
          </p:cNvPr>
          <p:cNvSpPr/>
          <p:nvPr/>
        </p:nvSpPr>
        <p:spPr>
          <a:xfrm>
            <a:off x="176801" y="8253299"/>
            <a:ext cx="3533700" cy="3693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163;g226a91dc33d_1_110">
            <a:extLst>
              <a:ext uri="{FF2B5EF4-FFF2-40B4-BE49-F238E27FC236}">
                <a16:creationId xmlns:a16="http://schemas.microsoft.com/office/drawing/2014/main" id="{A2116835-F6F1-9F14-A589-3A7B1DACE451}"/>
              </a:ext>
            </a:extLst>
          </p:cNvPr>
          <p:cNvSpPr txBox="1"/>
          <p:nvPr/>
        </p:nvSpPr>
        <p:spPr>
          <a:xfrm>
            <a:off x="339476" y="8253302"/>
            <a:ext cx="31821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TARDY POLICY</a:t>
            </a:r>
          </a:p>
        </p:txBody>
      </p:sp>
      <p:sp>
        <p:nvSpPr>
          <p:cNvPr id="21" name="Google Shape;164;g226a91dc33d_1_110">
            <a:extLst>
              <a:ext uri="{FF2B5EF4-FFF2-40B4-BE49-F238E27FC236}">
                <a16:creationId xmlns:a16="http://schemas.microsoft.com/office/drawing/2014/main" id="{1D0A8280-311A-10CF-C578-8AA2ACA0C785}"/>
              </a:ext>
            </a:extLst>
          </p:cNvPr>
          <p:cNvSpPr txBox="1"/>
          <p:nvPr/>
        </p:nvSpPr>
        <p:spPr>
          <a:xfrm>
            <a:off x="174306" y="8707510"/>
            <a:ext cx="35595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chemeClr val="dk1"/>
                </a:solidFill>
                <a:latin typeface="Century Gothic"/>
                <a:ea typeface="Century Gothic"/>
                <a:cs typeface="Century Gothic"/>
                <a:sym typeface="Century Gothic"/>
              </a:rPr>
              <a:t>You will be counted tardy if you are not in the classroom when the bell rings (after 1st period) or when the door closes (during switch times). After 3 times of being tardy, you will receive lunch detention. If tardies continue, more severe consequences will be given.</a:t>
            </a:r>
            <a:endParaRPr sz="1000" dirty="0"/>
          </a:p>
        </p:txBody>
      </p:sp>
      <p:sp>
        <p:nvSpPr>
          <p:cNvPr id="22" name="Google Shape;85;p1">
            <a:extLst>
              <a:ext uri="{FF2B5EF4-FFF2-40B4-BE49-F238E27FC236}">
                <a16:creationId xmlns:a16="http://schemas.microsoft.com/office/drawing/2014/main" id="{987509EC-B14C-8F62-25C6-45D150E1692C}"/>
              </a:ext>
            </a:extLst>
          </p:cNvPr>
          <p:cNvSpPr/>
          <p:nvPr/>
        </p:nvSpPr>
        <p:spPr>
          <a:xfrm>
            <a:off x="3979900" y="3590052"/>
            <a:ext cx="3621250" cy="13812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103;p1">
            <a:extLst>
              <a:ext uri="{FF2B5EF4-FFF2-40B4-BE49-F238E27FC236}">
                <a16:creationId xmlns:a16="http://schemas.microsoft.com/office/drawing/2014/main" id="{1DB8D320-50F8-B1FF-D820-FACC0EE1F198}"/>
              </a:ext>
            </a:extLst>
          </p:cNvPr>
          <p:cNvSpPr/>
          <p:nvPr/>
        </p:nvSpPr>
        <p:spPr>
          <a:xfrm>
            <a:off x="4045486" y="3731350"/>
            <a:ext cx="3533700" cy="3693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104;p1">
            <a:extLst>
              <a:ext uri="{FF2B5EF4-FFF2-40B4-BE49-F238E27FC236}">
                <a16:creationId xmlns:a16="http://schemas.microsoft.com/office/drawing/2014/main" id="{33E43E19-B234-2209-DD82-993F4836A5D7}"/>
              </a:ext>
            </a:extLst>
          </p:cNvPr>
          <p:cNvSpPr txBox="1"/>
          <p:nvPr/>
        </p:nvSpPr>
        <p:spPr>
          <a:xfrm>
            <a:off x="4208161" y="3731353"/>
            <a:ext cx="31821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ENTERING THE ROOM</a:t>
            </a:r>
          </a:p>
        </p:txBody>
      </p:sp>
      <p:sp>
        <p:nvSpPr>
          <p:cNvPr id="25" name="Google Shape;107;p1">
            <a:extLst>
              <a:ext uri="{FF2B5EF4-FFF2-40B4-BE49-F238E27FC236}">
                <a16:creationId xmlns:a16="http://schemas.microsoft.com/office/drawing/2014/main" id="{3A9A412D-21F6-015A-15D1-D75427A81204}"/>
              </a:ext>
            </a:extLst>
          </p:cNvPr>
          <p:cNvSpPr txBox="1"/>
          <p:nvPr/>
        </p:nvSpPr>
        <p:spPr>
          <a:xfrm>
            <a:off x="4018033" y="4177540"/>
            <a:ext cx="35886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dk1"/>
                </a:solidFill>
                <a:latin typeface="Century Gothic"/>
                <a:ea typeface="Century Gothic"/>
                <a:cs typeface="Century Gothic"/>
                <a:sym typeface="Century Gothic"/>
              </a:rPr>
              <a:t>Each day when you enter the room you should check the board for the days task. Make sure you have all materials and are prepared for class to begin. Then take your seat and begin working.</a:t>
            </a:r>
            <a:endParaRPr>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226a91dc33d_1_110"/>
          <p:cNvSpPr/>
          <p:nvPr/>
        </p:nvSpPr>
        <p:spPr>
          <a:xfrm>
            <a:off x="-405825" y="163925"/>
            <a:ext cx="8597400" cy="9576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g226a91dc33d_1_110"/>
          <p:cNvSpPr txBox="1"/>
          <p:nvPr/>
        </p:nvSpPr>
        <p:spPr>
          <a:xfrm>
            <a:off x="2591097" y="659833"/>
            <a:ext cx="25902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Century Gothic"/>
                <a:ea typeface="Century Gothic"/>
                <a:cs typeface="Century Gothic"/>
                <a:sym typeface="Century Gothic"/>
              </a:rPr>
              <a:t>Teacher Name</a:t>
            </a:r>
            <a:endParaRPr>
              <a:latin typeface="Century Gothic"/>
              <a:ea typeface="Century Gothic"/>
              <a:cs typeface="Century Gothic"/>
              <a:sym typeface="Century Gothic"/>
            </a:endParaRPr>
          </a:p>
        </p:txBody>
      </p:sp>
      <p:sp>
        <p:nvSpPr>
          <p:cNvPr id="126" name="Google Shape;126;g226a91dc33d_1_110"/>
          <p:cNvSpPr txBox="1"/>
          <p:nvPr/>
        </p:nvSpPr>
        <p:spPr>
          <a:xfrm>
            <a:off x="1303639" y="684241"/>
            <a:ext cx="16029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Century Gothic"/>
                <a:ea typeface="Century Gothic"/>
                <a:cs typeface="Century Gothic"/>
                <a:sym typeface="Century Gothic"/>
              </a:rPr>
              <a:t>Year - - -</a:t>
            </a:r>
            <a:endParaRPr>
              <a:latin typeface="Century Gothic"/>
              <a:ea typeface="Century Gothic"/>
              <a:cs typeface="Century Gothic"/>
              <a:sym typeface="Century Gothic"/>
            </a:endParaRPr>
          </a:p>
        </p:txBody>
      </p:sp>
      <p:sp>
        <p:nvSpPr>
          <p:cNvPr id="127" name="Google Shape;127;g226a91dc33d_1_110"/>
          <p:cNvSpPr txBox="1"/>
          <p:nvPr/>
        </p:nvSpPr>
        <p:spPr>
          <a:xfrm>
            <a:off x="4865753" y="684241"/>
            <a:ext cx="16029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Century Gothic"/>
                <a:ea typeface="Century Gothic"/>
                <a:cs typeface="Century Gothic"/>
                <a:sym typeface="Century Gothic"/>
              </a:rPr>
              <a:t>- - - Year</a:t>
            </a:r>
            <a:endParaRPr>
              <a:latin typeface="Century Gothic"/>
              <a:ea typeface="Century Gothic"/>
              <a:cs typeface="Century Gothic"/>
              <a:sym typeface="Century Gothic"/>
            </a:endParaRPr>
          </a:p>
        </p:txBody>
      </p:sp>
      <p:sp>
        <p:nvSpPr>
          <p:cNvPr id="128" name="Google Shape;128;g226a91dc33d_1_110"/>
          <p:cNvSpPr txBox="1"/>
          <p:nvPr/>
        </p:nvSpPr>
        <p:spPr>
          <a:xfrm>
            <a:off x="929550" y="163925"/>
            <a:ext cx="59133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latin typeface="Century Gothic"/>
                <a:ea typeface="Century Gothic"/>
                <a:cs typeface="Century Gothic"/>
                <a:sym typeface="Century Gothic"/>
              </a:rPr>
              <a:t>ELA CLASSROOM PROCEDURES</a:t>
            </a:r>
            <a:endParaRPr lang="en-US" b="1" dirty="0">
              <a:latin typeface="Century Gothic"/>
              <a:ea typeface="Century Gothic"/>
              <a:cs typeface="Century Gothic"/>
              <a:sym typeface="Century Gothic"/>
            </a:endParaRPr>
          </a:p>
        </p:txBody>
      </p:sp>
      <p:sp>
        <p:nvSpPr>
          <p:cNvPr id="145" name="Google Shape;145;g226a91dc33d_1_110"/>
          <p:cNvSpPr/>
          <p:nvPr/>
        </p:nvSpPr>
        <p:spPr>
          <a:xfrm>
            <a:off x="4027712" y="1262822"/>
            <a:ext cx="3612300" cy="14775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g226a91dc33d_1_110"/>
          <p:cNvSpPr/>
          <p:nvPr/>
        </p:nvSpPr>
        <p:spPr>
          <a:xfrm>
            <a:off x="4057137" y="1404122"/>
            <a:ext cx="3558000" cy="4002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g226a91dc33d_1_110"/>
          <p:cNvSpPr txBox="1"/>
          <p:nvPr/>
        </p:nvSpPr>
        <p:spPr>
          <a:xfrm>
            <a:off x="4056809" y="1850309"/>
            <a:ext cx="3588600" cy="8619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 don’t typically assign homework outside of class. The only time you will have homework is if you do not finish the in class work in the time given. Time management is an important skill and using class time wisely will help to avoid extra work at home.</a:t>
            </a:r>
            <a:endParaRPr sz="1000">
              <a:latin typeface="Century Gothic"/>
              <a:ea typeface="Century Gothic"/>
              <a:cs typeface="Century Gothic"/>
              <a:sym typeface="Century Gothic"/>
            </a:endParaRPr>
          </a:p>
        </p:txBody>
      </p:sp>
      <p:sp>
        <p:nvSpPr>
          <p:cNvPr id="148" name="Google Shape;148;g226a91dc33d_1_110"/>
          <p:cNvSpPr txBox="1"/>
          <p:nvPr/>
        </p:nvSpPr>
        <p:spPr>
          <a:xfrm>
            <a:off x="4069562" y="1423572"/>
            <a:ext cx="35286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HOMEWORK POLICY</a:t>
            </a:r>
          </a:p>
        </p:txBody>
      </p:sp>
      <p:sp>
        <p:nvSpPr>
          <p:cNvPr id="149" name="Google Shape;149;g226a91dc33d_1_110"/>
          <p:cNvSpPr/>
          <p:nvPr/>
        </p:nvSpPr>
        <p:spPr>
          <a:xfrm>
            <a:off x="138731" y="4071894"/>
            <a:ext cx="3612300" cy="14274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g226a91dc33d_1_110"/>
          <p:cNvSpPr/>
          <p:nvPr/>
        </p:nvSpPr>
        <p:spPr>
          <a:xfrm>
            <a:off x="182212" y="4213191"/>
            <a:ext cx="3551400" cy="3693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151;g226a91dc33d_1_110"/>
          <p:cNvSpPr txBox="1"/>
          <p:nvPr/>
        </p:nvSpPr>
        <p:spPr>
          <a:xfrm>
            <a:off x="345710" y="4213194"/>
            <a:ext cx="31980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HALL PASS POLICY</a:t>
            </a:r>
          </a:p>
        </p:txBody>
      </p:sp>
      <p:sp>
        <p:nvSpPr>
          <p:cNvPr id="152" name="Google Shape;152;g226a91dc33d_1_110"/>
          <p:cNvSpPr txBox="1"/>
          <p:nvPr/>
        </p:nvSpPr>
        <p:spPr>
          <a:xfrm>
            <a:off x="182225" y="4619719"/>
            <a:ext cx="3551400" cy="86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You will receive three passes out during each quarter. When using a pass, you must sign out and take the hall pass. Passes will not be allowed during periods of direct instruction. If all three passes have been used for the quarter, you will not be allowed to leave.</a:t>
            </a:r>
            <a:endParaRPr sz="1000">
              <a:solidFill>
                <a:schemeClr val="dk1"/>
              </a:solidFill>
              <a:latin typeface="Century Gothic"/>
              <a:ea typeface="Century Gothic"/>
              <a:cs typeface="Century Gothic"/>
              <a:sym typeface="Century Gothic"/>
            </a:endParaRPr>
          </a:p>
        </p:txBody>
      </p:sp>
      <p:sp>
        <p:nvSpPr>
          <p:cNvPr id="153" name="Google Shape;153;g226a91dc33d_1_110"/>
          <p:cNvSpPr/>
          <p:nvPr/>
        </p:nvSpPr>
        <p:spPr>
          <a:xfrm>
            <a:off x="144179" y="8301218"/>
            <a:ext cx="3612300" cy="14274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g226a91dc33d_1_110"/>
          <p:cNvSpPr/>
          <p:nvPr/>
        </p:nvSpPr>
        <p:spPr>
          <a:xfrm>
            <a:off x="187662" y="8442515"/>
            <a:ext cx="3551700" cy="3693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g226a91dc33d_1_110"/>
          <p:cNvSpPr txBox="1"/>
          <p:nvPr/>
        </p:nvSpPr>
        <p:spPr>
          <a:xfrm>
            <a:off x="351165" y="8442518"/>
            <a:ext cx="31983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FOOD &amp; DRINK POLICY</a:t>
            </a:r>
          </a:p>
        </p:txBody>
      </p:sp>
      <p:sp>
        <p:nvSpPr>
          <p:cNvPr id="156" name="Google Shape;156;g226a91dc33d_1_110"/>
          <p:cNvSpPr txBox="1"/>
          <p:nvPr/>
        </p:nvSpPr>
        <p:spPr>
          <a:xfrm>
            <a:off x="187675" y="8849043"/>
            <a:ext cx="3551700" cy="8619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You may bring water to class but it must be in a container with a closable lid (ex water bottle). Small, healthy snacks are allowed. In order to prevent the spread of germs and limit distractions, we will not be sharing food or drinks with other students.</a:t>
            </a:r>
            <a:endParaRPr sz="1000">
              <a:solidFill>
                <a:schemeClr val="dk1"/>
              </a:solidFill>
              <a:latin typeface="Century Gothic"/>
              <a:ea typeface="Century Gothic"/>
              <a:cs typeface="Century Gothic"/>
              <a:sym typeface="Century Gothic"/>
            </a:endParaRPr>
          </a:p>
        </p:txBody>
      </p:sp>
      <p:sp>
        <p:nvSpPr>
          <p:cNvPr id="157" name="Google Shape;157;g226a91dc33d_1_110"/>
          <p:cNvSpPr/>
          <p:nvPr/>
        </p:nvSpPr>
        <p:spPr>
          <a:xfrm>
            <a:off x="4028075" y="2941485"/>
            <a:ext cx="3594000" cy="19737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g226a91dc33d_1_110"/>
          <p:cNvSpPr/>
          <p:nvPr/>
        </p:nvSpPr>
        <p:spPr>
          <a:xfrm>
            <a:off x="4071337" y="3082782"/>
            <a:ext cx="3533700" cy="3693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g226a91dc33d_1_110"/>
          <p:cNvSpPr txBox="1"/>
          <p:nvPr/>
        </p:nvSpPr>
        <p:spPr>
          <a:xfrm>
            <a:off x="4081437" y="3082785"/>
            <a:ext cx="3533700"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LATE &amp; MISSING ASSIGNMENTS</a:t>
            </a:r>
          </a:p>
        </p:txBody>
      </p:sp>
      <p:sp>
        <p:nvSpPr>
          <p:cNvPr id="160" name="Google Shape;160;g226a91dc33d_1_110"/>
          <p:cNvSpPr txBox="1"/>
          <p:nvPr/>
        </p:nvSpPr>
        <p:spPr>
          <a:xfrm>
            <a:off x="4049673" y="3536827"/>
            <a:ext cx="35508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Century Gothic"/>
                <a:ea typeface="Century Gothic"/>
                <a:cs typeface="Century Gothic"/>
                <a:sym typeface="Century Gothic"/>
              </a:rPr>
              <a:t>Missed assignments </a:t>
            </a:r>
            <a:r>
              <a:rPr lang="en-US" sz="1000">
                <a:solidFill>
                  <a:schemeClr val="dk1"/>
                </a:solidFill>
                <a:latin typeface="Century Gothic"/>
                <a:ea typeface="Century Gothic"/>
                <a:cs typeface="Century Gothic"/>
                <a:sym typeface="Century Gothic"/>
              </a:rPr>
              <a:t>– Assignments may be made up during an absence. You get one additional day for each day of school missed. It is your responsibility to get work missed from Google Classroom or ask me. </a:t>
            </a:r>
            <a:endParaRPr sz="1000"/>
          </a:p>
          <a:p>
            <a:pPr marL="0" marR="0" lvl="0" indent="0" algn="l" rtl="0">
              <a:spcBef>
                <a:spcPts val="0"/>
              </a:spcBef>
              <a:spcAft>
                <a:spcPts val="0"/>
              </a:spcAft>
              <a:buNone/>
            </a:pPr>
            <a:endParaRPr sz="1000" b="1">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000" b="1">
                <a:solidFill>
                  <a:schemeClr val="dk1"/>
                </a:solidFill>
                <a:latin typeface="Century Gothic"/>
                <a:ea typeface="Century Gothic"/>
                <a:cs typeface="Century Gothic"/>
                <a:sym typeface="Century Gothic"/>
              </a:rPr>
              <a:t>Late assignments </a:t>
            </a:r>
            <a:r>
              <a:rPr lang="en-US" sz="1000">
                <a:solidFill>
                  <a:schemeClr val="dk1"/>
                </a:solidFill>
                <a:latin typeface="Century Gothic"/>
                <a:ea typeface="Century Gothic"/>
                <a:cs typeface="Century Gothic"/>
                <a:sym typeface="Century Gothic"/>
              </a:rPr>
              <a:t>– Assignments turned in late will be accepted for partial credit. Points will be deducted on any work turned in after the due date. </a:t>
            </a:r>
            <a:endParaRPr sz="1000" b="1">
              <a:solidFill>
                <a:schemeClr val="dk1"/>
              </a:solidFill>
              <a:latin typeface="Century Gothic"/>
              <a:ea typeface="Century Gothic"/>
              <a:cs typeface="Century Gothic"/>
              <a:sym typeface="Century Gothic"/>
            </a:endParaRPr>
          </a:p>
        </p:txBody>
      </p:sp>
      <p:sp>
        <p:nvSpPr>
          <p:cNvPr id="6" name="Google Shape;108;p1">
            <a:extLst>
              <a:ext uri="{FF2B5EF4-FFF2-40B4-BE49-F238E27FC236}">
                <a16:creationId xmlns:a16="http://schemas.microsoft.com/office/drawing/2014/main" id="{33D9CBA6-DDCE-CB5B-B6EB-724D7CE79724}"/>
              </a:ext>
            </a:extLst>
          </p:cNvPr>
          <p:cNvSpPr/>
          <p:nvPr/>
        </p:nvSpPr>
        <p:spPr>
          <a:xfrm>
            <a:off x="152079" y="5692419"/>
            <a:ext cx="3594000" cy="24138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109;p1">
            <a:extLst>
              <a:ext uri="{FF2B5EF4-FFF2-40B4-BE49-F238E27FC236}">
                <a16:creationId xmlns:a16="http://schemas.microsoft.com/office/drawing/2014/main" id="{230B2003-CEF5-5687-BE3B-D78D0B0433C5}"/>
              </a:ext>
            </a:extLst>
          </p:cNvPr>
          <p:cNvSpPr/>
          <p:nvPr/>
        </p:nvSpPr>
        <p:spPr>
          <a:xfrm>
            <a:off x="195342" y="5833716"/>
            <a:ext cx="3533700" cy="3693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110;p1">
            <a:extLst>
              <a:ext uri="{FF2B5EF4-FFF2-40B4-BE49-F238E27FC236}">
                <a16:creationId xmlns:a16="http://schemas.microsoft.com/office/drawing/2014/main" id="{7F70EBE5-625B-DD3E-2110-7A138D207A04}"/>
              </a:ext>
            </a:extLst>
          </p:cNvPr>
          <p:cNvSpPr txBox="1"/>
          <p:nvPr/>
        </p:nvSpPr>
        <p:spPr>
          <a:xfrm>
            <a:off x="358017" y="5833719"/>
            <a:ext cx="31821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TECHNOLOGY &amp; DEVICES</a:t>
            </a:r>
          </a:p>
        </p:txBody>
      </p:sp>
      <p:sp>
        <p:nvSpPr>
          <p:cNvPr id="9" name="Google Shape;111;p1">
            <a:extLst>
              <a:ext uri="{FF2B5EF4-FFF2-40B4-BE49-F238E27FC236}">
                <a16:creationId xmlns:a16="http://schemas.microsoft.com/office/drawing/2014/main" id="{F0EC0B3D-605F-36FC-8904-5D285854EC38}"/>
              </a:ext>
            </a:extLst>
          </p:cNvPr>
          <p:cNvSpPr txBox="1"/>
          <p:nvPr/>
        </p:nvSpPr>
        <p:spPr>
          <a:xfrm>
            <a:off x="167879" y="6279894"/>
            <a:ext cx="3588600" cy="17856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r>
              <a:rPr lang="en-US" sz="1000">
                <a:solidFill>
                  <a:schemeClr val="dk1"/>
                </a:solidFill>
                <a:latin typeface="Century Gothic"/>
                <a:ea typeface="Century Gothic"/>
                <a:cs typeface="Century Gothic"/>
                <a:sym typeface="Century Gothic"/>
              </a:rPr>
              <a:t>We will be using Chromebooks in the classroom frequently. When not in use, Chromebooks should be stored safely on or under your desk. You will be expected to follow the rules laid out in the Chromebook Contract.</a:t>
            </a:r>
            <a:endParaRPr sz="1000">
              <a:solidFill>
                <a:schemeClr val="dk1"/>
              </a:solidFill>
            </a:endParaRPr>
          </a:p>
          <a:p>
            <a:pPr marL="0" lvl="0" indent="0" algn="l" rtl="0">
              <a:spcBef>
                <a:spcPts val="0"/>
              </a:spcBef>
              <a:spcAft>
                <a:spcPts val="0"/>
              </a:spcAft>
              <a:buClr>
                <a:schemeClr val="dk1"/>
              </a:buClr>
              <a:buFont typeface="Arial"/>
              <a:buNone/>
            </a:pPr>
            <a:endParaRPr sz="10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000">
                <a:solidFill>
                  <a:schemeClr val="dk1"/>
                </a:solidFill>
                <a:latin typeface="Century Gothic"/>
                <a:ea typeface="Century Gothic"/>
                <a:cs typeface="Century Gothic"/>
                <a:sym typeface="Century Gothic"/>
              </a:rPr>
              <a:t>Cell phones are not allowed in class and should be stored in lockers. All classroom assignments will be completed on Chromebooks given by the school. Cell phones  out in the classroom will be taken and sent to the office.</a:t>
            </a:r>
            <a:endParaRPr sz="1000">
              <a:solidFill>
                <a:schemeClr val="dk1"/>
              </a:solidFill>
              <a:latin typeface="Century Gothic"/>
              <a:ea typeface="Century Gothic"/>
              <a:cs typeface="Century Gothic"/>
              <a:sym typeface="Century Gothic"/>
            </a:endParaRPr>
          </a:p>
        </p:txBody>
      </p:sp>
      <p:sp>
        <p:nvSpPr>
          <p:cNvPr id="10" name="Google Shape;129;g226a91dc33d_1_110">
            <a:extLst>
              <a:ext uri="{FF2B5EF4-FFF2-40B4-BE49-F238E27FC236}">
                <a16:creationId xmlns:a16="http://schemas.microsoft.com/office/drawing/2014/main" id="{C970ECD7-B70F-914F-8DB6-6F9231A07596}"/>
              </a:ext>
            </a:extLst>
          </p:cNvPr>
          <p:cNvSpPr/>
          <p:nvPr/>
        </p:nvSpPr>
        <p:spPr>
          <a:xfrm>
            <a:off x="4032664" y="5116348"/>
            <a:ext cx="3594000" cy="3410700"/>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130;g226a91dc33d_1_110">
            <a:extLst>
              <a:ext uri="{FF2B5EF4-FFF2-40B4-BE49-F238E27FC236}">
                <a16:creationId xmlns:a16="http://schemas.microsoft.com/office/drawing/2014/main" id="{19AA8F68-D5F5-0969-4FF5-E192FD857351}"/>
              </a:ext>
            </a:extLst>
          </p:cNvPr>
          <p:cNvSpPr/>
          <p:nvPr/>
        </p:nvSpPr>
        <p:spPr>
          <a:xfrm>
            <a:off x="4075927" y="5257645"/>
            <a:ext cx="3533700" cy="3693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131;g226a91dc33d_1_110">
            <a:extLst>
              <a:ext uri="{FF2B5EF4-FFF2-40B4-BE49-F238E27FC236}">
                <a16:creationId xmlns:a16="http://schemas.microsoft.com/office/drawing/2014/main" id="{8F6D0623-70B6-3E5A-02B2-E3990C17F48B}"/>
              </a:ext>
            </a:extLst>
          </p:cNvPr>
          <p:cNvSpPr txBox="1"/>
          <p:nvPr/>
        </p:nvSpPr>
        <p:spPr>
          <a:xfrm>
            <a:off x="4238602" y="5257648"/>
            <a:ext cx="31821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ACADEMIC DISHONESTY</a:t>
            </a:r>
          </a:p>
        </p:txBody>
      </p:sp>
      <p:sp>
        <p:nvSpPr>
          <p:cNvPr id="13" name="Google Shape;132;g226a91dc33d_1_110">
            <a:extLst>
              <a:ext uri="{FF2B5EF4-FFF2-40B4-BE49-F238E27FC236}">
                <a16:creationId xmlns:a16="http://schemas.microsoft.com/office/drawing/2014/main" id="{6913B80E-3F3F-D68E-7F96-8550BF80307F}"/>
              </a:ext>
            </a:extLst>
          </p:cNvPr>
          <p:cNvSpPr txBox="1"/>
          <p:nvPr/>
        </p:nvSpPr>
        <p:spPr>
          <a:xfrm>
            <a:off x="4075939" y="5664173"/>
            <a:ext cx="3533700" cy="2862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Academic dishonesty, or cheating, will not be tolerated. If you are caught cheating on an assignment or test, you will receive an infraction and a zero for that assignment. If the behavior continues, you will be sent to the office. If more than one person is involved, both students will be punished.</a:t>
            </a:r>
            <a:endParaRPr sz="1000"/>
          </a:p>
          <a:p>
            <a:pPr marL="0" marR="0" lvl="0" indent="0" algn="l" rtl="0">
              <a:spcBef>
                <a:spcPts val="0"/>
              </a:spcBef>
              <a:spcAft>
                <a:spcPts val="0"/>
              </a:spcAft>
              <a:buNone/>
            </a:pPr>
            <a:endParaRPr sz="10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Examples of academic dishonesty: </a:t>
            </a:r>
            <a:endParaRPr sz="1000"/>
          </a:p>
          <a:p>
            <a:pPr marL="171450" marR="0" lvl="0" indent="-168275" algn="l" rtl="0">
              <a:spcBef>
                <a:spcPts val="0"/>
              </a:spcBef>
              <a:spcAft>
                <a:spcPts val="0"/>
              </a:spcAft>
              <a:buClr>
                <a:schemeClr val="dk1"/>
              </a:buClr>
              <a:buSzPts val="1000"/>
              <a:buFont typeface="Arial"/>
              <a:buChar char="•"/>
            </a:pPr>
            <a:r>
              <a:rPr lang="en-US" sz="1000">
                <a:solidFill>
                  <a:schemeClr val="dk1"/>
                </a:solidFill>
                <a:latin typeface="Century Gothic"/>
                <a:ea typeface="Century Gothic"/>
                <a:cs typeface="Century Gothic"/>
                <a:sym typeface="Century Gothic"/>
              </a:rPr>
              <a:t>Copying someone else’s work on an assignment</a:t>
            </a:r>
            <a:endParaRPr sz="1000"/>
          </a:p>
          <a:p>
            <a:pPr marL="171450" marR="0" lvl="0" indent="-168275" algn="l" rtl="0">
              <a:spcBef>
                <a:spcPts val="0"/>
              </a:spcBef>
              <a:spcAft>
                <a:spcPts val="0"/>
              </a:spcAft>
              <a:buClr>
                <a:schemeClr val="dk1"/>
              </a:buClr>
              <a:buSzPts val="1000"/>
              <a:buFont typeface="Arial"/>
              <a:buChar char="•"/>
            </a:pPr>
            <a:r>
              <a:rPr lang="en-US" sz="1000">
                <a:solidFill>
                  <a:schemeClr val="dk1"/>
                </a:solidFill>
                <a:latin typeface="Century Gothic"/>
                <a:ea typeface="Century Gothic"/>
                <a:cs typeface="Century Gothic"/>
                <a:sym typeface="Century Gothic"/>
              </a:rPr>
              <a:t>Giving answers to another student. </a:t>
            </a:r>
            <a:endParaRPr sz="1000"/>
          </a:p>
          <a:p>
            <a:pPr marL="171450" marR="0" lvl="0" indent="-168275" algn="l" rtl="0">
              <a:spcBef>
                <a:spcPts val="0"/>
              </a:spcBef>
              <a:spcAft>
                <a:spcPts val="0"/>
              </a:spcAft>
              <a:buClr>
                <a:schemeClr val="dk1"/>
              </a:buClr>
              <a:buSzPts val="1000"/>
              <a:buFont typeface="Arial"/>
              <a:buChar char="•"/>
            </a:pPr>
            <a:r>
              <a:rPr lang="en-US" sz="1000">
                <a:solidFill>
                  <a:schemeClr val="dk1"/>
                </a:solidFill>
                <a:latin typeface="Century Gothic"/>
                <a:ea typeface="Century Gothic"/>
                <a:cs typeface="Century Gothic"/>
                <a:sym typeface="Century Gothic"/>
              </a:rPr>
              <a:t>Using someone else’s work as your own.</a:t>
            </a:r>
            <a:endParaRPr sz="1000"/>
          </a:p>
          <a:p>
            <a:pPr marL="171450" marR="0" lvl="0" indent="-168275" algn="l" rtl="0">
              <a:spcBef>
                <a:spcPts val="0"/>
              </a:spcBef>
              <a:spcAft>
                <a:spcPts val="0"/>
              </a:spcAft>
              <a:buClr>
                <a:schemeClr val="dk1"/>
              </a:buClr>
              <a:buSzPts val="1000"/>
              <a:buFont typeface="Arial"/>
              <a:buChar char="•"/>
            </a:pPr>
            <a:r>
              <a:rPr lang="en-US" sz="1000">
                <a:solidFill>
                  <a:schemeClr val="dk1"/>
                </a:solidFill>
                <a:latin typeface="Century Gothic"/>
                <a:ea typeface="Century Gothic"/>
                <a:cs typeface="Century Gothic"/>
                <a:sym typeface="Century Gothic"/>
              </a:rPr>
              <a:t>Looking at someone else’s paper during a test or quiz. </a:t>
            </a:r>
            <a:endParaRPr sz="1000"/>
          </a:p>
          <a:p>
            <a:pPr marL="171450" marR="0" lvl="0" indent="-168275" algn="l" rtl="0">
              <a:spcBef>
                <a:spcPts val="0"/>
              </a:spcBef>
              <a:spcAft>
                <a:spcPts val="0"/>
              </a:spcAft>
              <a:buClr>
                <a:schemeClr val="dk1"/>
              </a:buClr>
              <a:buSzPts val="1000"/>
              <a:buFont typeface="Arial"/>
              <a:buChar char="•"/>
            </a:pPr>
            <a:r>
              <a:rPr lang="en-US" sz="1000">
                <a:solidFill>
                  <a:schemeClr val="dk1"/>
                </a:solidFill>
                <a:latin typeface="Century Gothic"/>
                <a:ea typeface="Century Gothic"/>
                <a:cs typeface="Century Gothic"/>
                <a:sym typeface="Century Gothic"/>
              </a:rPr>
              <a:t>Using your notes or a book during a test or a quiz.</a:t>
            </a:r>
            <a:endParaRPr sz="1000"/>
          </a:p>
          <a:p>
            <a:pPr marL="171450" marR="0" lvl="0" indent="-168275" algn="l" rtl="0">
              <a:spcBef>
                <a:spcPts val="0"/>
              </a:spcBef>
              <a:spcAft>
                <a:spcPts val="0"/>
              </a:spcAft>
              <a:buClr>
                <a:schemeClr val="dk1"/>
              </a:buClr>
              <a:buSzPts val="1000"/>
              <a:buFont typeface="Arial"/>
              <a:buChar char="•"/>
            </a:pPr>
            <a:r>
              <a:rPr lang="en-US" sz="1000">
                <a:solidFill>
                  <a:schemeClr val="dk1"/>
                </a:solidFill>
                <a:latin typeface="Century Gothic"/>
                <a:ea typeface="Century Gothic"/>
                <a:cs typeface="Century Gothic"/>
                <a:sym typeface="Century Gothic"/>
              </a:rPr>
              <a:t>Looking up answers to an assignment, test, or quiz on the internet.</a:t>
            </a:r>
            <a:endParaRPr sz="1000">
              <a:solidFill>
                <a:schemeClr val="dk1"/>
              </a:solidFill>
              <a:latin typeface="Century Gothic"/>
              <a:ea typeface="Century Gothic"/>
              <a:cs typeface="Century Gothic"/>
              <a:sym typeface="Century Gothic"/>
            </a:endParaRPr>
          </a:p>
          <a:p>
            <a:pPr marL="171450" marR="0" lvl="0" indent="-168275" algn="l" rtl="0">
              <a:spcBef>
                <a:spcPts val="0"/>
              </a:spcBef>
              <a:spcAft>
                <a:spcPts val="0"/>
              </a:spcAft>
              <a:buClr>
                <a:schemeClr val="dk1"/>
              </a:buClr>
              <a:buSzPts val="1000"/>
              <a:buFont typeface="Century Gothic"/>
              <a:buChar char="•"/>
            </a:pPr>
            <a:r>
              <a:rPr lang="en-US" sz="1000">
                <a:solidFill>
                  <a:schemeClr val="dk1"/>
                </a:solidFill>
                <a:latin typeface="Century Gothic"/>
                <a:ea typeface="Century Gothic"/>
                <a:cs typeface="Century Gothic"/>
                <a:sym typeface="Century Gothic"/>
              </a:rPr>
              <a:t>Plagiarizing information from the internet, novels, etc. in your writing.</a:t>
            </a:r>
            <a:endParaRPr sz="1000">
              <a:solidFill>
                <a:schemeClr val="dk1"/>
              </a:solidFill>
              <a:latin typeface="Century Gothic"/>
              <a:ea typeface="Century Gothic"/>
              <a:cs typeface="Century Gothic"/>
              <a:sym typeface="Century Gothic"/>
            </a:endParaRPr>
          </a:p>
        </p:txBody>
      </p:sp>
      <p:sp>
        <p:nvSpPr>
          <p:cNvPr id="14" name="Google Shape;84;p1">
            <a:extLst>
              <a:ext uri="{FF2B5EF4-FFF2-40B4-BE49-F238E27FC236}">
                <a16:creationId xmlns:a16="http://schemas.microsoft.com/office/drawing/2014/main" id="{D79BA33F-4764-3545-620A-564A50059D18}"/>
              </a:ext>
            </a:extLst>
          </p:cNvPr>
          <p:cNvSpPr/>
          <p:nvPr/>
        </p:nvSpPr>
        <p:spPr>
          <a:xfrm>
            <a:off x="138731" y="1264458"/>
            <a:ext cx="3612300" cy="2630225"/>
          </a:xfrm>
          <a:prstGeom prst="rect">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89;p1">
            <a:extLst>
              <a:ext uri="{FF2B5EF4-FFF2-40B4-BE49-F238E27FC236}">
                <a16:creationId xmlns:a16="http://schemas.microsoft.com/office/drawing/2014/main" id="{E2D60C6D-1D42-781F-3C3D-1B231125444C}"/>
              </a:ext>
            </a:extLst>
          </p:cNvPr>
          <p:cNvSpPr txBox="1"/>
          <p:nvPr/>
        </p:nvSpPr>
        <p:spPr>
          <a:xfrm>
            <a:off x="134110" y="1844772"/>
            <a:ext cx="3643200" cy="55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Assignments will be placed into different categories and will be weighted differently. Those categories and percentages are listed below. </a:t>
            </a:r>
            <a:endParaRPr sz="1000"/>
          </a:p>
        </p:txBody>
      </p:sp>
      <p:sp>
        <p:nvSpPr>
          <p:cNvPr id="16" name="Google Shape;92;p1">
            <a:extLst>
              <a:ext uri="{FF2B5EF4-FFF2-40B4-BE49-F238E27FC236}">
                <a16:creationId xmlns:a16="http://schemas.microsoft.com/office/drawing/2014/main" id="{C0F428ED-2B62-47A1-3758-47F0263B7FF8}"/>
              </a:ext>
            </a:extLst>
          </p:cNvPr>
          <p:cNvSpPr/>
          <p:nvPr/>
        </p:nvSpPr>
        <p:spPr>
          <a:xfrm>
            <a:off x="267534" y="2401894"/>
            <a:ext cx="1046700" cy="565500"/>
          </a:xfrm>
          <a:prstGeom prst="rect">
            <a:avLst/>
          </a:prstGeom>
          <a:solidFill>
            <a:srgbClr val="999999"/>
          </a:solidFill>
          <a:ln w="12700" cap="flat" cmpd="sng">
            <a:solidFill>
              <a:srgbClr val="9999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93;p1">
            <a:extLst>
              <a:ext uri="{FF2B5EF4-FFF2-40B4-BE49-F238E27FC236}">
                <a16:creationId xmlns:a16="http://schemas.microsoft.com/office/drawing/2014/main" id="{9C4FA682-8AA7-9C98-9E61-53D5798016FE}"/>
              </a:ext>
            </a:extLst>
          </p:cNvPr>
          <p:cNvSpPr/>
          <p:nvPr/>
        </p:nvSpPr>
        <p:spPr>
          <a:xfrm>
            <a:off x="1317968" y="2398884"/>
            <a:ext cx="1628100" cy="565500"/>
          </a:xfrm>
          <a:prstGeom prst="rect">
            <a:avLst/>
          </a:prstGeom>
          <a:solidFill>
            <a:srgbClr val="CCCCCC"/>
          </a:solidFill>
          <a:ln w="12700" cap="flat" cmpd="sng">
            <a:solidFill>
              <a:srgbClr val="CCCC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94;p1">
            <a:extLst>
              <a:ext uri="{FF2B5EF4-FFF2-40B4-BE49-F238E27FC236}">
                <a16:creationId xmlns:a16="http://schemas.microsoft.com/office/drawing/2014/main" id="{E8817C3C-D088-E355-3589-E0679A04EDBA}"/>
              </a:ext>
            </a:extLst>
          </p:cNvPr>
          <p:cNvSpPr txBox="1"/>
          <p:nvPr/>
        </p:nvSpPr>
        <p:spPr>
          <a:xfrm>
            <a:off x="381790" y="2501671"/>
            <a:ext cx="8136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1">
                <a:solidFill>
                  <a:schemeClr val="dk1"/>
                </a:solidFill>
                <a:latin typeface="Century Gothic"/>
                <a:ea typeface="Century Gothic"/>
                <a:cs typeface="Century Gothic"/>
                <a:sym typeface="Century Gothic"/>
              </a:rPr>
              <a:t>Practice</a:t>
            </a:r>
            <a:endParaRPr sz="800">
              <a:latin typeface="Century Gothic"/>
              <a:ea typeface="Century Gothic"/>
              <a:cs typeface="Century Gothic"/>
              <a:sym typeface="Century Gothic"/>
            </a:endParaRPr>
          </a:p>
          <a:p>
            <a:pPr marL="0" marR="0" lvl="0" indent="0" algn="ctr" rtl="0">
              <a:spcBef>
                <a:spcPts val="0"/>
              </a:spcBef>
              <a:spcAft>
                <a:spcPts val="0"/>
              </a:spcAft>
              <a:buNone/>
            </a:pPr>
            <a:r>
              <a:rPr lang="en-US" sz="800" b="1">
                <a:solidFill>
                  <a:schemeClr val="dk1"/>
                </a:solidFill>
                <a:latin typeface="Century Gothic"/>
                <a:ea typeface="Century Gothic"/>
                <a:cs typeface="Century Gothic"/>
                <a:sym typeface="Century Gothic"/>
              </a:rPr>
              <a:t>40%</a:t>
            </a:r>
            <a:endParaRPr sz="800">
              <a:latin typeface="Century Gothic"/>
              <a:ea typeface="Century Gothic"/>
              <a:cs typeface="Century Gothic"/>
              <a:sym typeface="Century Gothic"/>
            </a:endParaRPr>
          </a:p>
        </p:txBody>
      </p:sp>
      <p:sp>
        <p:nvSpPr>
          <p:cNvPr id="19" name="Google Shape;95;p1">
            <a:extLst>
              <a:ext uri="{FF2B5EF4-FFF2-40B4-BE49-F238E27FC236}">
                <a16:creationId xmlns:a16="http://schemas.microsoft.com/office/drawing/2014/main" id="{5AA893F2-27D3-F8EF-5C73-D354F5831068}"/>
              </a:ext>
            </a:extLst>
          </p:cNvPr>
          <p:cNvSpPr txBox="1"/>
          <p:nvPr/>
        </p:nvSpPr>
        <p:spPr>
          <a:xfrm>
            <a:off x="1314356" y="2497270"/>
            <a:ext cx="16602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1">
                <a:solidFill>
                  <a:schemeClr val="dk1"/>
                </a:solidFill>
                <a:latin typeface="Century Gothic"/>
                <a:ea typeface="Century Gothic"/>
                <a:cs typeface="Century Gothic"/>
                <a:sym typeface="Century Gothic"/>
              </a:rPr>
              <a:t>Assessments</a:t>
            </a:r>
            <a:endParaRPr sz="800">
              <a:latin typeface="Century Gothic"/>
              <a:ea typeface="Century Gothic"/>
              <a:cs typeface="Century Gothic"/>
              <a:sym typeface="Century Gothic"/>
            </a:endParaRPr>
          </a:p>
          <a:p>
            <a:pPr marL="0" marR="0" lvl="0" indent="0" algn="ctr" rtl="0">
              <a:spcBef>
                <a:spcPts val="0"/>
              </a:spcBef>
              <a:spcAft>
                <a:spcPts val="0"/>
              </a:spcAft>
              <a:buNone/>
            </a:pPr>
            <a:r>
              <a:rPr lang="en-US" sz="800" b="1">
                <a:solidFill>
                  <a:schemeClr val="dk1"/>
                </a:solidFill>
                <a:latin typeface="Century Gothic"/>
                <a:ea typeface="Century Gothic"/>
                <a:cs typeface="Century Gothic"/>
                <a:sym typeface="Century Gothic"/>
              </a:rPr>
              <a:t>50%</a:t>
            </a:r>
            <a:endParaRPr sz="800">
              <a:latin typeface="Century Gothic"/>
              <a:ea typeface="Century Gothic"/>
              <a:cs typeface="Century Gothic"/>
              <a:sym typeface="Century Gothic"/>
            </a:endParaRPr>
          </a:p>
        </p:txBody>
      </p:sp>
      <p:sp>
        <p:nvSpPr>
          <p:cNvPr id="20" name="Google Shape;96;p1">
            <a:extLst>
              <a:ext uri="{FF2B5EF4-FFF2-40B4-BE49-F238E27FC236}">
                <a16:creationId xmlns:a16="http://schemas.microsoft.com/office/drawing/2014/main" id="{0DB34EEE-E4A8-6B56-C17C-C82EB121D26B}"/>
              </a:ext>
            </a:extLst>
          </p:cNvPr>
          <p:cNvSpPr txBox="1"/>
          <p:nvPr/>
        </p:nvSpPr>
        <p:spPr>
          <a:xfrm>
            <a:off x="149606" y="3008209"/>
            <a:ext cx="3612300" cy="8232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50" dirty="0">
                <a:solidFill>
                  <a:schemeClr val="dk1"/>
                </a:solidFill>
                <a:latin typeface="Century Gothic"/>
                <a:ea typeface="Century Gothic"/>
                <a:cs typeface="Century Gothic"/>
                <a:sym typeface="Century Gothic"/>
              </a:rPr>
              <a:t>**Tests, quizzes, essays, and projects are all included in the assessments category. Class assignments such as reading responses, writing prompts, topic activities, etc. are all part of the practice category. Participation grades will come from things like review games and group activities.</a:t>
            </a:r>
            <a:endParaRPr sz="950" dirty="0"/>
          </a:p>
        </p:txBody>
      </p:sp>
      <p:sp>
        <p:nvSpPr>
          <p:cNvPr id="21" name="Google Shape;101;p1">
            <a:extLst>
              <a:ext uri="{FF2B5EF4-FFF2-40B4-BE49-F238E27FC236}">
                <a16:creationId xmlns:a16="http://schemas.microsoft.com/office/drawing/2014/main" id="{A320D10E-22AB-18B3-EA02-FDB7E40DAB8F}"/>
              </a:ext>
            </a:extLst>
          </p:cNvPr>
          <p:cNvSpPr/>
          <p:nvPr/>
        </p:nvSpPr>
        <p:spPr>
          <a:xfrm>
            <a:off x="2946019" y="2400359"/>
            <a:ext cx="637500" cy="565500"/>
          </a:xfrm>
          <a:prstGeom prst="rect">
            <a:avLst/>
          </a:prstGeom>
          <a:solidFill>
            <a:srgbClr val="999999"/>
          </a:solidFill>
          <a:ln w="12700" cap="flat" cmpd="sng">
            <a:solidFill>
              <a:srgbClr val="9999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102;p1">
            <a:extLst>
              <a:ext uri="{FF2B5EF4-FFF2-40B4-BE49-F238E27FC236}">
                <a16:creationId xmlns:a16="http://schemas.microsoft.com/office/drawing/2014/main" id="{8A81C3C5-FE0C-B161-7E08-908E99F86AFF}"/>
              </a:ext>
            </a:extLst>
          </p:cNvPr>
          <p:cNvSpPr txBox="1"/>
          <p:nvPr/>
        </p:nvSpPr>
        <p:spPr>
          <a:xfrm>
            <a:off x="2857980" y="2497269"/>
            <a:ext cx="813600" cy="33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1">
                <a:solidFill>
                  <a:schemeClr val="dk1"/>
                </a:solidFill>
                <a:latin typeface="Century Gothic"/>
                <a:ea typeface="Century Gothic"/>
                <a:cs typeface="Century Gothic"/>
                <a:sym typeface="Century Gothic"/>
              </a:rPr>
              <a:t>Participation</a:t>
            </a:r>
            <a:endParaRPr sz="800">
              <a:latin typeface="Century Gothic"/>
              <a:ea typeface="Century Gothic"/>
              <a:cs typeface="Century Gothic"/>
              <a:sym typeface="Century Gothic"/>
            </a:endParaRPr>
          </a:p>
          <a:p>
            <a:pPr marL="0" marR="0" lvl="0" indent="0" algn="ctr" rtl="0">
              <a:spcBef>
                <a:spcPts val="0"/>
              </a:spcBef>
              <a:spcAft>
                <a:spcPts val="0"/>
              </a:spcAft>
              <a:buNone/>
            </a:pPr>
            <a:r>
              <a:rPr lang="en-US" sz="800" b="1">
                <a:solidFill>
                  <a:schemeClr val="dk1"/>
                </a:solidFill>
                <a:latin typeface="Century Gothic"/>
                <a:ea typeface="Century Gothic"/>
                <a:cs typeface="Century Gothic"/>
                <a:sym typeface="Century Gothic"/>
              </a:rPr>
              <a:t>10%</a:t>
            </a:r>
            <a:endParaRPr sz="800">
              <a:latin typeface="Century Gothic"/>
              <a:ea typeface="Century Gothic"/>
              <a:cs typeface="Century Gothic"/>
              <a:sym typeface="Century Gothic"/>
            </a:endParaRPr>
          </a:p>
        </p:txBody>
      </p:sp>
      <p:sp>
        <p:nvSpPr>
          <p:cNvPr id="23" name="Google Shape;105;p1">
            <a:extLst>
              <a:ext uri="{FF2B5EF4-FFF2-40B4-BE49-F238E27FC236}">
                <a16:creationId xmlns:a16="http://schemas.microsoft.com/office/drawing/2014/main" id="{1BDDFC5C-88A3-4453-2D22-0466CBBA31C4}"/>
              </a:ext>
            </a:extLst>
          </p:cNvPr>
          <p:cNvSpPr/>
          <p:nvPr/>
        </p:nvSpPr>
        <p:spPr>
          <a:xfrm>
            <a:off x="175656" y="1386309"/>
            <a:ext cx="3550800" cy="400200"/>
          </a:xfrm>
          <a:prstGeom prst="rect">
            <a:avLst/>
          </a:prstGeom>
          <a:solidFill>
            <a:schemeClr val="dk1"/>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106;p1">
            <a:extLst>
              <a:ext uri="{FF2B5EF4-FFF2-40B4-BE49-F238E27FC236}">
                <a16:creationId xmlns:a16="http://schemas.microsoft.com/office/drawing/2014/main" id="{A32E7C5B-8541-8EB9-EF68-F7A83044368F}"/>
              </a:ext>
            </a:extLst>
          </p:cNvPr>
          <p:cNvSpPr txBox="1"/>
          <p:nvPr/>
        </p:nvSpPr>
        <p:spPr>
          <a:xfrm>
            <a:off x="228806" y="1401759"/>
            <a:ext cx="34815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Century Gothic" panose="020B0502020202020204" pitchFamily="34" charset="0"/>
                <a:ea typeface="PBJustBrewIt" panose="02000603000000000000" pitchFamily="2" charset="0"/>
                <a:cs typeface="Century Gothic"/>
                <a:sym typeface="Century Gothic"/>
              </a:rPr>
              <a:t>GRADING POLICIES</a:t>
            </a:r>
          </a:p>
        </p:txBody>
      </p:sp>
    </p:spTree>
  </p:cSld>
  <p:clrMapOvr>
    <a:masterClrMapping/>
  </p:clrMapOvr>
</p:sld>
</file>

<file path=ppt/theme/theme1.xml><?xml version="1.0" encoding="utf-8"?>
<a:theme xmlns:a="http://schemas.openxmlformats.org/drawingml/2006/main" name="Office Theme">
  <a:themeElements>
    <a:clrScheme name="Custom 15">
      <a:dk1>
        <a:srgbClr val="000000"/>
      </a:dk1>
      <a:lt1>
        <a:srgbClr val="FEFFFE"/>
      </a:lt1>
      <a:dk2>
        <a:srgbClr val="404142"/>
      </a:dk2>
      <a:lt2>
        <a:srgbClr val="FEFFFE"/>
      </a:lt2>
      <a:accent1>
        <a:srgbClr val="F1D9D3"/>
      </a:accent1>
      <a:accent2>
        <a:srgbClr val="A3753A"/>
      </a:accent2>
      <a:accent3>
        <a:srgbClr val="4A6563"/>
      </a:accent3>
      <a:accent4>
        <a:srgbClr val="558B81"/>
      </a:accent4>
      <a:accent5>
        <a:srgbClr val="E3AE3E"/>
      </a:accent5>
      <a:accent6>
        <a:srgbClr val="263A3C"/>
      </a:accent6>
      <a:hlink>
        <a:srgbClr val="A4B7C5"/>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1193</Words>
  <Application>Microsoft Macintosh PowerPoint</Application>
  <PresentationFormat>Custom</PresentationFormat>
  <Paragraphs>69</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Calibri</vt:lpstr>
      <vt:lpstr>Century Gothic</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Alisha Riley</cp:lastModifiedBy>
  <cp:revision>2</cp:revision>
  <dcterms:created xsi:type="dcterms:W3CDTF">2020-06-29T18:56:16Z</dcterms:created>
  <dcterms:modified xsi:type="dcterms:W3CDTF">2023-08-04T13:19:46Z</dcterms:modified>
</cp:coreProperties>
</file>